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67" r:id="rId14"/>
    <p:sldId id="280" r:id="rId15"/>
    <p:sldId id="269" r:id="rId16"/>
    <p:sldId id="271" r:id="rId17"/>
    <p:sldId id="272" r:id="rId18"/>
    <p:sldId id="275" r:id="rId19"/>
    <p:sldId id="274" r:id="rId20"/>
    <p:sldId id="293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Proxima Nova Semibold" panose="020B0604020202020204" charset="0"/>
      <p:regular r:id="rId35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67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30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C4"/>
    <a:srgbClr val="30DBF8"/>
    <a:srgbClr val="89EBFB"/>
    <a:srgbClr val="07ADC9"/>
    <a:srgbClr val="B0D183"/>
    <a:srgbClr val="F6FCE4"/>
    <a:srgbClr val="E2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82" autoAdjust="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pos="288"/>
        <p:guide orient="horz" pos="267"/>
        <p:guide pos="5472"/>
        <p:guide orient="horz" pos="3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2E7-45A0-BDAE-78C2AF67C4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E7-45A0-BDAE-78C2AF67C4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FC5-4E5E-A831-08F5BA3C8B8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3</c:v>
                </c:pt>
                <c:pt idx="2" formatCode="d\-mmm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C5-4E5E-A831-08F5BA3C8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0" name="Google Shape;11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0" name="Google Shape;232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7" name="Google Shape;13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2aef09a585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4" name="Google Shape;1334;g12aef09a585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8" name="Google Shape;145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1" name="Google Shape;145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1" name="Google Shape;145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6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aef09a58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12aef09a58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>
            <a:alpha val="2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2" descr="Image result for sigla scoala centrala">
            <a:extLst>
              <a:ext uri="{FF2B5EF4-FFF2-40B4-BE49-F238E27FC236}">
                <a16:creationId xmlns:a16="http://schemas.microsoft.com/office/drawing/2014/main" id="{894528A0-8DB5-9A4D-5995-0140CE538D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70"/>
            <a:ext cx="631371" cy="5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ase-de-lemn.com/tehnologie/casa-pasiva" TargetMode="External"/><Relationship Id="rId3" Type="http://schemas.openxmlformats.org/officeDocument/2006/relationships/hyperlink" Target="https://www.google.com/search?q=dr+feist+passive+house&amp;hl=en&amp;sxsrf=ALiCzsb87Xlfk_faQjJ185fotqurrbwt4Q:1652849578373&amp;source=lnms&amp;tbm=isch&amp;sa=X&amp;ved=2ahUKEwi3tvG_oOj3AhVG-qQKHcdLC5wQ_AUoAXoECAEQAw&amp;biw=1536&amp;bih=722&amp;dpr=1.25" TargetMode="External"/><Relationship Id="rId7" Type="http://schemas.openxmlformats.org/officeDocument/2006/relationships/hyperlink" Target="https://www.thebrecklife.com/passive-house-sustainability-guid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.siniat.com.au/the-5-principles-of-passive-house-design" TargetMode="External"/><Relationship Id="rId5" Type="http://schemas.openxmlformats.org/officeDocument/2006/relationships/hyperlink" Target="https://www.bioenergyconsult.com/passive-houses/" TargetMode="External"/><Relationship Id="rId10" Type="http://schemas.openxmlformats.org/officeDocument/2006/relationships/hyperlink" Target="https://www.casaevo.ro/blog/88-ce-implica-constructia-unei-case-complet-pasive" TargetMode="External"/><Relationship Id="rId4" Type="http://schemas.openxmlformats.org/officeDocument/2006/relationships/hyperlink" Target="https://blog.passivehouse-international.org/first-passive-house-wolfgang-feist/" TargetMode="External"/><Relationship Id="rId9" Type="http://schemas.openxmlformats.org/officeDocument/2006/relationships/hyperlink" Target="https://www.reformex.ro/casa-pasiva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ro/search?q=economy+consumption+growth&amp;client=safari&amp;hl=ro-ro&amp;prmd=insv&amp;sxsrf=ALiCzsbCy11s0lAvFuvuQyhG-yQflJ3GTA:1652625387659&amp;source=lnms&amp;tbm=isch&amp;sa=X&amp;ved=2ahUKEwi487Wp3eH3AhVR77sIHelQA5oQ_AUoAXoECAIQAQ&amp;biw=414&amp;bih=714&amp;dpr=2" TargetMode="External"/><Relationship Id="rId3" Type="http://schemas.openxmlformats.org/officeDocument/2006/relationships/hyperlink" Target="https://izotec.ro/ro/casa-pasiva-cum-alegi-ferestrele-termopan-potrivite/" TargetMode="External"/><Relationship Id="rId7" Type="http://schemas.openxmlformats.org/officeDocument/2006/relationships/hyperlink" Target="https://lovedeco.ro/cea-mai-smart-casa-din-europa-de-est-george-buhnici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lovedeco.ro/cea-mai-smart-casa-din-europa-de-est-george-buhnici/-si-reci-vara-iar-in-scurt-timp-in-timpul-vietilor-noastre-nu-vom-mai-avea-acces-la-ele/" TargetMode="External"/><Relationship Id="rId5" Type="http://schemas.openxmlformats.org/officeDocument/2006/relationships/hyperlink" Target="https://life.ro/marius-soflete-inginerul-caselor-pasive-ardem-resurse-fosile-pentru-a-ne-tine-casele-calde-iarna" TargetMode="External"/><Relationship Id="rId10" Type="http://schemas.openxmlformats.org/officeDocument/2006/relationships/hyperlink" Target="https://casepractice.ro/casa-viitorului/" TargetMode="External"/><Relationship Id="rId4" Type="http://schemas.openxmlformats.org/officeDocument/2006/relationships/hyperlink" Target="https://www.buildup.eu/en/practices/cases/buhnici-house-premium-passive-house-certified-2018" TargetMode="External"/><Relationship Id="rId9" Type="http://schemas.openxmlformats.org/officeDocument/2006/relationships/hyperlink" Target="https://www.spatiulconstruit.ro/articol/casa-viitorului-viziune-si-tendinte-in-arhitectura-moderna/1464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/>
        </p:nvSpPr>
        <p:spPr>
          <a:xfrm>
            <a:off x="5112174" y="1025709"/>
            <a:ext cx="33681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L’avenir de l’humanité - une vision scientifique risquée</a:t>
            </a:r>
            <a:endParaRPr sz="3600" b="1" i="0" u="none" strike="noStrike" cap="none" dirty="0">
              <a:solidFill>
                <a:schemeClr val="accent1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5070147" y="2526578"/>
            <a:ext cx="3570000" cy="135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Comment les prouesses des scientifiques modélisent notre avenir ?</a:t>
            </a:r>
            <a:endParaRPr sz="1800" b="0" i="0" u="none" strike="noStrike" cap="none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0" name="Google Shape;60;p15"/>
          <p:cNvGrpSpPr/>
          <p:nvPr/>
        </p:nvGrpSpPr>
        <p:grpSpPr>
          <a:xfrm>
            <a:off x="663726" y="605970"/>
            <a:ext cx="4627562" cy="4253468"/>
            <a:chOff x="3313214" y="1495761"/>
            <a:chExt cx="2822372" cy="2594210"/>
          </a:xfrm>
        </p:grpSpPr>
        <p:sp>
          <p:nvSpPr>
            <p:cNvPr id="61" name="Google Shape;61;p15"/>
            <p:cNvSpPr/>
            <p:nvPr/>
          </p:nvSpPr>
          <p:spPr>
            <a:xfrm>
              <a:off x="3313214" y="1943490"/>
              <a:ext cx="920009" cy="506792"/>
            </a:xfrm>
            <a:custGeom>
              <a:avLst/>
              <a:gdLst/>
              <a:ahLst/>
              <a:cxnLst/>
              <a:rect l="l" t="t" r="r" b="b"/>
              <a:pathLst>
                <a:path w="11025" h="6073" extrusionOk="0">
                  <a:moveTo>
                    <a:pt x="6559" y="1"/>
                  </a:moveTo>
                  <a:cubicBezTo>
                    <a:pt x="5656" y="1"/>
                    <a:pt x="4891" y="582"/>
                    <a:pt x="4615" y="1392"/>
                  </a:cubicBezTo>
                  <a:cubicBezTo>
                    <a:pt x="4338" y="1231"/>
                    <a:pt x="4017" y="1136"/>
                    <a:pt x="3674" y="1136"/>
                  </a:cubicBezTo>
                  <a:cubicBezTo>
                    <a:pt x="2672" y="1136"/>
                    <a:pt x="1856" y="1929"/>
                    <a:pt x="1815" y="2922"/>
                  </a:cubicBezTo>
                  <a:cubicBezTo>
                    <a:pt x="1740" y="2912"/>
                    <a:pt x="1663" y="2903"/>
                    <a:pt x="1585" y="2903"/>
                  </a:cubicBezTo>
                  <a:cubicBezTo>
                    <a:pt x="710" y="2903"/>
                    <a:pt x="0" y="3614"/>
                    <a:pt x="0" y="4488"/>
                  </a:cubicBezTo>
                  <a:cubicBezTo>
                    <a:pt x="0" y="5363"/>
                    <a:pt x="710" y="6072"/>
                    <a:pt x="1585" y="6072"/>
                  </a:cubicBezTo>
                  <a:cubicBezTo>
                    <a:pt x="1595" y="6072"/>
                    <a:pt x="1605" y="6071"/>
                    <a:pt x="1617" y="6071"/>
                  </a:cubicBezTo>
                  <a:lnTo>
                    <a:pt x="1617" y="6072"/>
                  </a:lnTo>
                  <a:lnTo>
                    <a:pt x="8946" y="6072"/>
                  </a:lnTo>
                  <a:lnTo>
                    <a:pt x="8946" y="6070"/>
                  </a:lnTo>
                  <a:cubicBezTo>
                    <a:pt x="10099" y="6041"/>
                    <a:pt x="11025" y="5098"/>
                    <a:pt x="11025" y="3938"/>
                  </a:cubicBezTo>
                  <a:cubicBezTo>
                    <a:pt x="11025" y="2759"/>
                    <a:pt x="10069" y="1804"/>
                    <a:pt x="8891" y="1804"/>
                  </a:cubicBezTo>
                  <a:cubicBezTo>
                    <a:pt x="8792" y="1804"/>
                    <a:pt x="8695" y="1813"/>
                    <a:pt x="8600" y="1825"/>
                  </a:cubicBezTo>
                  <a:cubicBezTo>
                    <a:pt x="8486" y="798"/>
                    <a:pt x="7617" y="1"/>
                    <a:pt x="6559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357024" y="2085267"/>
              <a:ext cx="2371828" cy="762733"/>
            </a:xfrm>
            <a:custGeom>
              <a:avLst/>
              <a:gdLst/>
              <a:ahLst/>
              <a:cxnLst/>
              <a:rect l="l" t="t" r="r" b="b"/>
              <a:pathLst>
                <a:path w="28423" h="9140" extrusionOk="0">
                  <a:moveTo>
                    <a:pt x="15162" y="0"/>
                  </a:moveTo>
                  <a:lnTo>
                    <a:pt x="10669" y="4493"/>
                  </a:lnTo>
                  <a:lnTo>
                    <a:pt x="7154" y="1230"/>
                  </a:lnTo>
                  <a:lnTo>
                    <a:pt x="0" y="9098"/>
                  </a:lnTo>
                  <a:lnTo>
                    <a:pt x="6047" y="9115"/>
                  </a:lnTo>
                  <a:lnTo>
                    <a:pt x="6022" y="9139"/>
                  </a:lnTo>
                  <a:lnTo>
                    <a:pt x="25438" y="9139"/>
                  </a:lnTo>
                  <a:lnTo>
                    <a:pt x="25429" y="9132"/>
                  </a:lnTo>
                  <a:lnTo>
                    <a:pt x="28422" y="9139"/>
                  </a:lnTo>
                  <a:lnTo>
                    <a:pt x="21252" y="2063"/>
                  </a:lnTo>
                  <a:lnTo>
                    <a:pt x="19292" y="3671"/>
                  </a:lnTo>
                  <a:lnTo>
                    <a:pt x="151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357024" y="2187907"/>
              <a:ext cx="757787" cy="675778"/>
            </a:xfrm>
            <a:custGeom>
              <a:avLst/>
              <a:gdLst/>
              <a:ahLst/>
              <a:cxnLst/>
              <a:rect l="l" t="t" r="r" b="b"/>
              <a:pathLst>
                <a:path w="9081" h="8098" extrusionOk="0">
                  <a:moveTo>
                    <a:pt x="7150" y="0"/>
                  </a:moveTo>
                  <a:lnTo>
                    <a:pt x="0" y="7868"/>
                  </a:lnTo>
                  <a:lnTo>
                    <a:pt x="3198" y="6736"/>
                  </a:lnTo>
                  <a:lnTo>
                    <a:pt x="2474" y="7970"/>
                  </a:lnTo>
                  <a:lnTo>
                    <a:pt x="9081" y="8098"/>
                  </a:lnTo>
                  <a:lnTo>
                    <a:pt x="7825" y="6115"/>
                  </a:lnTo>
                  <a:lnTo>
                    <a:pt x="6646" y="4445"/>
                  </a:lnTo>
                  <a:lnTo>
                    <a:pt x="7915" y="26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438970" y="2546814"/>
              <a:ext cx="350563" cy="240670"/>
            </a:xfrm>
            <a:custGeom>
              <a:avLst/>
              <a:gdLst/>
              <a:ahLst/>
              <a:cxnLst/>
              <a:rect l="l" t="t" r="r" b="b"/>
              <a:pathLst>
                <a:path w="4201" h="2884" extrusionOk="0">
                  <a:moveTo>
                    <a:pt x="0" y="1"/>
                  </a:moveTo>
                  <a:lnTo>
                    <a:pt x="0" y="2884"/>
                  </a:lnTo>
                  <a:lnTo>
                    <a:pt x="4200" y="288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819242" y="2546814"/>
              <a:ext cx="350563" cy="240670"/>
            </a:xfrm>
            <a:custGeom>
              <a:avLst/>
              <a:gdLst/>
              <a:ahLst/>
              <a:cxnLst/>
              <a:rect l="l" t="t" r="r" b="b"/>
              <a:pathLst>
                <a:path w="4201" h="2884" extrusionOk="0">
                  <a:moveTo>
                    <a:pt x="1" y="1"/>
                  </a:moveTo>
                  <a:lnTo>
                    <a:pt x="1" y="2884"/>
                  </a:lnTo>
                  <a:lnTo>
                    <a:pt x="4201" y="2884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233561" y="2085267"/>
              <a:ext cx="418155" cy="717837"/>
            </a:xfrm>
            <a:custGeom>
              <a:avLst/>
              <a:gdLst/>
              <a:ahLst/>
              <a:cxnLst/>
              <a:rect l="l" t="t" r="r" b="b"/>
              <a:pathLst>
                <a:path w="5011" h="8602" extrusionOk="0">
                  <a:moveTo>
                    <a:pt x="4658" y="0"/>
                  </a:moveTo>
                  <a:lnTo>
                    <a:pt x="2833" y="1825"/>
                  </a:lnTo>
                  <a:lnTo>
                    <a:pt x="165" y="4493"/>
                  </a:lnTo>
                  <a:lnTo>
                    <a:pt x="1095" y="5501"/>
                  </a:lnTo>
                  <a:lnTo>
                    <a:pt x="0" y="6981"/>
                  </a:lnTo>
                  <a:lnTo>
                    <a:pt x="2389" y="8601"/>
                  </a:lnTo>
                  <a:lnTo>
                    <a:pt x="2577" y="6620"/>
                  </a:lnTo>
                  <a:lnTo>
                    <a:pt x="5011" y="4971"/>
                  </a:lnTo>
                  <a:lnTo>
                    <a:pt x="3243" y="3701"/>
                  </a:lnTo>
                  <a:lnTo>
                    <a:pt x="4658" y="0"/>
                  </a:lnTo>
                  <a:close/>
                </a:path>
              </a:pathLst>
            </a:custGeom>
            <a:solidFill>
              <a:srgbClr val="006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740173" y="2257252"/>
              <a:ext cx="551421" cy="675778"/>
            </a:xfrm>
            <a:custGeom>
              <a:avLst/>
              <a:gdLst/>
              <a:ahLst/>
              <a:cxnLst/>
              <a:rect l="l" t="t" r="r" b="b"/>
              <a:pathLst>
                <a:path w="6608" h="8098" extrusionOk="0">
                  <a:moveTo>
                    <a:pt x="4678" y="1"/>
                  </a:moveTo>
                  <a:lnTo>
                    <a:pt x="2717" y="1610"/>
                  </a:lnTo>
                  <a:lnTo>
                    <a:pt x="1889" y="2442"/>
                  </a:lnTo>
                  <a:lnTo>
                    <a:pt x="377" y="4049"/>
                  </a:lnTo>
                  <a:lnTo>
                    <a:pt x="2468" y="5383"/>
                  </a:lnTo>
                  <a:lnTo>
                    <a:pt x="1" y="7968"/>
                  </a:lnTo>
                  <a:lnTo>
                    <a:pt x="6607" y="8097"/>
                  </a:lnTo>
                  <a:lnTo>
                    <a:pt x="4678" y="5935"/>
                  </a:lnTo>
                  <a:lnTo>
                    <a:pt x="4678" y="4105"/>
                  </a:lnTo>
                  <a:lnTo>
                    <a:pt x="3689" y="3092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504472" y="2203929"/>
              <a:ext cx="78608" cy="656918"/>
            </a:xfrm>
            <a:custGeom>
              <a:avLst/>
              <a:gdLst/>
              <a:ahLst/>
              <a:cxnLst/>
              <a:rect l="l" t="t" r="r" b="b"/>
              <a:pathLst>
                <a:path w="942" h="7872" extrusionOk="0">
                  <a:moveTo>
                    <a:pt x="302" y="0"/>
                  </a:moveTo>
                  <a:lnTo>
                    <a:pt x="0" y="7872"/>
                  </a:lnTo>
                  <a:lnTo>
                    <a:pt x="942" y="7872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5543693" y="2203929"/>
              <a:ext cx="39387" cy="656918"/>
            </a:xfrm>
            <a:custGeom>
              <a:avLst/>
              <a:gdLst/>
              <a:ahLst/>
              <a:cxnLst/>
              <a:rect l="l" t="t" r="r" b="b"/>
              <a:pathLst>
                <a:path w="472" h="7872" extrusionOk="0">
                  <a:moveTo>
                    <a:pt x="195" y="0"/>
                  </a:moveTo>
                  <a:lnTo>
                    <a:pt x="1" y="53"/>
                  </a:lnTo>
                  <a:lnTo>
                    <a:pt x="1" y="7872"/>
                  </a:lnTo>
                  <a:lnTo>
                    <a:pt x="472" y="7872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515988" y="1892420"/>
              <a:ext cx="27788" cy="271129"/>
            </a:xfrm>
            <a:custGeom>
              <a:avLst/>
              <a:gdLst/>
              <a:ahLst/>
              <a:cxnLst/>
              <a:rect l="l" t="t" r="r" b="b"/>
              <a:pathLst>
                <a:path w="333" h="3249" extrusionOk="0">
                  <a:moveTo>
                    <a:pt x="333" y="1"/>
                  </a:moveTo>
                  <a:lnTo>
                    <a:pt x="125" y="122"/>
                  </a:lnTo>
                  <a:lnTo>
                    <a:pt x="0" y="2830"/>
                  </a:lnTo>
                  <a:lnTo>
                    <a:pt x="333" y="324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5543693" y="1892420"/>
              <a:ext cx="27788" cy="271129"/>
            </a:xfrm>
            <a:custGeom>
              <a:avLst/>
              <a:gdLst/>
              <a:ahLst/>
              <a:cxnLst/>
              <a:rect l="l" t="t" r="r" b="b"/>
              <a:pathLst>
                <a:path w="333" h="3249" extrusionOk="0">
                  <a:moveTo>
                    <a:pt x="1" y="1"/>
                  </a:moveTo>
                  <a:lnTo>
                    <a:pt x="1" y="3248"/>
                  </a:lnTo>
                  <a:lnTo>
                    <a:pt x="332" y="2830"/>
                  </a:lnTo>
                  <a:lnTo>
                    <a:pt x="207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5278996" y="2189910"/>
              <a:ext cx="245336" cy="126510"/>
            </a:xfrm>
            <a:custGeom>
              <a:avLst/>
              <a:gdLst/>
              <a:ahLst/>
              <a:cxnLst/>
              <a:rect l="l" t="t" r="r" b="b"/>
              <a:pathLst>
                <a:path w="2940" h="1516" extrusionOk="0">
                  <a:moveTo>
                    <a:pt x="2940" y="1"/>
                  </a:moveTo>
                  <a:lnTo>
                    <a:pt x="1" y="1381"/>
                  </a:lnTo>
                  <a:lnTo>
                    <a:pt x="196" y="1516"/>
                  </a:lnTo>
                  <a:lnTo>
                    <a:pt x="2702" y="478"/>
                  </a:lnTo>
                  <a:lnTo>
                    <a:pt x="29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5278996" y="2179646"/>
              <a:ext cx="245336" cy="125509"/>
            </a:xfrm>
            <a:custGeom>
              <a:avLst/>
              <a:gdLst/>
              <a:ahLst/>
              <a:cxnLst/>
              <a:rect l="l" t="t" r="r" b="b"/>
              <a:pathLst>
                <a:path w="2940" h="1504" extrusionOk="0">
                  <a:moveTo>
                    <a:pt x="2421" y="1"/>
                  </a:moveTo>
                  <a:lnTo>
                    <a:pt x="21" y="1264"/>
                  </a:lnTo>
                  <a:lnTo>
                    <a:pt x="1" y="1504"/>
                  </a:lnTo>
                  <a:lnTo>
                    <a:pt x="2940" y="124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563470" y="2179646"/>
              <a:ext cx="254849" cy="106315"/>
            </a:xfrm>
            <a:custGeom>
              <a:avLst/>
              <a:gdLst/>
              <a:ahLst/>
              <a:cxnLst/>
              <a:rect l="l" t="t" r="r" b="b"/>
              <a:pathLst>
                <a:path w="3054" h="1274" extrusionOk="0">
                  <a:moveTo>
                    <a:pt x="507" y="1"/>
                  </a:moveTo>
                  <a:lnTo>
                    <a:pt x="0" y="171"/>
                  </a:lnTo>
                  <a:lnTo>
                    <a:pt x="3053" y="1274"/>
                  </a:lnTo>
                  <a:lnTo>
                    <a:pt x="3012" y="1038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563470" y="2193832"/>
              <a:ext cx="254849" cy="105064"/>
            </a:xfrm>
            <a:custGeom>
              <a:avLst/>
              <a:gdLst/>
              <a:ahLst/>
              <a:cxnLst/>
              <a:rect l="l" t="t" r="r" b="b"/>
              <a:pathLst>
                <a:path w="3054" h="1259" extrusionOk="0">
                  <a:moveTo>
                    <a:pt x="0" y="1"/>
                  </a:moveTo>
                  <a:lnTo>
                    <a:pt x="282" y="455"/>
                  </a:lnTo>
                  <a:lnTo>
                    <a:pt x="2871" y="1258"/>
                  </a:lnTo>
                  <a:lnTo>
                    <a:pt x="3053" y="11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515487" y="2158116"/>
              <a:ext cx="56577" cy="56746"/>
            </a:xfrm>
            <a:custGeom>
              <a:avLst/>
              <a:gdLst/>
              <a:ahLst/>
              <a:cxnLst/>
              <a:rect l="l" t="t" r="r" b="b"/>
              <a:pathLst>
                <a:path w="678" h="680" extrusionOk="0">
                  <a:moveTo>
                    <a:pt x="339" y="1"/>
                  </a:moveTo>
                  <a:cubicBezTo>
                    <a:pt x="152" y="1"/>
                    <a:pt x="0" y="153"/>
                    <a:pt x="0" y="341"/>
                  </a:cubicBezTo>
                  <a:cubicBezTo>
                    <a:pt x="0" y="528"/>
                    <a:pt x="152" y="679"/>
                    <a:pt x="339" y="679"/>
                  </a:cubicBezTo>
                  <a:cubicBezTo>
                    <a:pt x="526" y="679"/>
                    <a:pt x="678" y="528"/>
                    <a:pt x="678" y="341"/>
                  </a:cubicBezTo>
                  <a:cubicBezTo>
                    <a:pt x="678" y="153"/>
                    <a:pt x="526" y="1"/>
                    <a:pt x="339" y="1"/>
                  </a:cubicBezTo>
                  <a:close/>
                </a:path>
              </a:pathLst>
            </a:custGeom>
            <a:solidFill>
              <a:srgbClr val="FF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27587" y="2170467"/>
              <a:ext cx="32127" cy="32045"/>
            </a:xfrm>
            <a:custGeom>
              <a:avLst/>
              <a:gdLst/>
              <a:ahLst/>
              <a:cxnLst/>
              <a:rect l="l" t="t" r="r" b="b"/>
              <a:pathLst>
                <a:path w="385" h="384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299"/>
                    <a:pt x="86" y="384"/>
                    <a:pt x="193" y="384"/>
                  </a:cubicBezTo>
                  <a:cubicBezTo>
                    <a:pt x="298" y="384"/>
                    <a:pt x="384" y="299"/>
                    <a:pt x="384" y="193"/>
                  </a:cubicBezTo>
                  <a:cubicBezTo>
                    <a:pt x="384" y="86"/>
                    <a:pt x="298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188038" y="2216863"/>
              <a:ext cx="54491" cy="80362"/>
            </a:xfrm>
            <a:custGeom>
              <a:avLst/>
              <a:gdLst/>
              <a:ahLst/>
              <a:cxnLst/>
              <a:rect l="l" t="t" r="r" b="b"/>
              <a:pathLst>
                <a:path w="653" h="963" extrusionOk="0">
                  <a:moveTo>
                    <a:pt x="38" y="1"/>
                  </a:moveTo>
                  <a:lnTo>
                    <a:pt x="0" y="780"/>
                  </a:lnTo>
                  <a:lnTo>
                    <a:pt x="652" y="963"/>
                  </a:lnTo>
                  <a:lnTo>
                    <a:pt x="617" y="24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265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945371" y="2372743"/>
              <a:ext cx="162472" cy="102059"/>
            </a:xfrm>
            <a:custGeom>
              <a:avLst/>
              <a:gdLst/>
              <a:ahLst/>
              <a:cxnLst/>
              <a:rect l="l" t="t" r="r" b="b"/>
              <a:pathLst>
                <a:path w="1947" h="1223" extrusionOk="0">
                  <a:moveTo>
                    <a:pt x="30" y="0"/>
                  </a:moveTo>
                  <a:lnTo>
                    <a:pt x="0" y="628"/>
                  </a:lnTo>
                  <a:lnTo>
                    <a:pt x="120" y="665"/>
                  </a:lnTo>
                  <a:lnTo>
                    <a:pt x="714" y="1223"/>
                  </a:lnTo>
                  <a:lnTo>
                    <a:pt x="823" y="1177"/>
                  </a:lnTo>
                  <a:lnTo>
                    <a:pt x="1228" y="1009"/>
                  </a:lnTo>
                  <a:lnTo>
                    <a:pt x="1346" y="1045"/>
                  </a:lnTo>
                  <a:lnTo>
                    <a:pt x="1946" y="796"/>
                  </a:lnTo>
                  <a:lnTo>
                    <a:pt x="1160" y="469"/>
                  </a:lnTo>
                  <a:lnTo>
                    <a:pt x="1053" y="425"/>
                  </a:lnTo>
                  <a:lnTo>
                    <a:pt x="803" y="559"/>
                  </a:lnTo>
                  <a:lnTo>
                    <a:pt x="793" y="3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265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175604" y="2378084"/>
              <a:ext cx="78691" cy="468989"/>
            </a:xfrm>
            <a:custGeom>
              <a:avLst/>
              <a:gdLst/>
              <a:ahLst/>
              <a:cxnLst/>
              <a:rect l="l" t="t" r="r" b="b"/>
              <a:pathLst>
                <a:path w="943" h="5620" extrusionOk="0">
                  <a:moveTo>
                    <a:pt x="303" y="1"/>
                  </a:moveTo>
                  <a:lnTo>
                    <a:pt x="1" y="5619"/>
                  </a:lnTo>
                  <a:lnTo>
                    <a:pt x="942" y="561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214908" y="2378084"/>
              <a:ext cx="39387" cy="468989"/>
            </a:xfrm>
            <a:custGeom>
              <a:avLst/>
              <a:gdLst/>
              <a:ahLst/>
              <a:cxnLst/>
              <a:rect l="l" t="t" r="r" b="b"/>
              <a:pathLst>
                <a:path w="472" h="5620" extrusionOk="0">
                  <a:moveTo>
                    <a:pt x="195" y="1"/>
                  </a:moveTo>
                  <a:lnTo>
                    <a:pt x="1" y="53"/>
                  </a:lnTo>
                  <a:lnTo>
                    <a:pt x="1" y="5619"/>
                  </a:lnTo>
                  <a:lnTo>
                    <a:pt x="471" y="5619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187203" y="2066742"/>
              <a:ext cx="27788" cy="270962"/>
            </a:xfrm>
            <a:custGeom>
              <a:avLst/>
              <a:gdLst/>
              <a:ahLst/>
              <a:cxnLst/>
              <a:rect l="l" t="t" r="r" b="b"/>
              <a:pathLst>
                <a:path w="333" h="3247" extrusionOk="0">
                  <a:moveTo>
                    <a:pt x="333" y="0"/>
                  </a:moveTo>
                  <a:lnTo>
                    <a:pt x="125" y="120"/>
                  </a:lnTo>
                  <a:lnTo>
                    <a:pt x="0" y="2828"/>
                  </a:lnTo>
                  <a:lnTo>
                    <a:pt x="333" y="324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5214908" y="2066742"/>
              <a:ext cx="27705" cy="270962"/>
            </a:xfrm>
            <a:custGeom>
              <a:avLst/>
              <a:gdLst/>
              <a:ahLst/>
              <a:cxnLst/>
              <a:rect l="l" t="t" r="r" b="b"/>
              <a:pathLst>
                <a:path w="332" h="3247" extrusionOk="0">
                  <a:moveTo>
                    <a:pt x="1" y="0"/>
                  </a:moveTo>
                  <a:lnTo>
                    <a:pt x="1" y="3247"/>
                  </a:lnTo>
                  <a:lnTo>
                    <a:pt x="331" y="2828"/>
                  </a:lnTo>
                  <a:lnTo>
                    <a:pt x="206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950211" y="2364065"/>
              <a:ext cx="245336" cy="126594"/>
            </a:xfrm>
            <a:custGeom>
              <a:avLst/>
              <a:gdLst/>
              <a:ahLst/>
              <a:cxnLst/>
              <a:rect l="l" t="t" r="r" b="b"/>
              <a:pathLst>
                <a:path w="2940" h="1517" extrusionOk="0">
                  <a:moveTo>
                    <a:pt x="2939" y="1"/>
                  </a:moveTo>
                  <a:lnTo>
                    <a:pt x="1" y="1381"/>
                  </a:lnTo>
                  <a:lnTo>
                    <a:pt x="196" y="1516"/>
                  </a:lnTo>
                  <a:lnTo>
                    <a:pt x="2702" y="479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950211" y="2353884"/>
              <a:ext cx="245336" cy="125509"/>
            </a:xfrm>
            <a:custGeom>
              <a:avLst/>
              <a:gdLst/>
              <a:ahLst/>
              <a:cxnLst/>
              <a:rect l="l" t="t" r="r" b="b"/>
              <a:pathLst>
                <a:path w="2940" h="1504" extrusionOk="0">
                  <a:moveTo>
                    <a:pt x="2418" y="0"/>
                  </a:moveTo>
                  <a:lnTo>
                    <a:pt x="21" y="1265"/>
                  </a:lnTo>
                  <a:lnTo>
                    <a:pt x="1" y="1503"/>
                  </a:lnTo>
                  <a:lnTo>
                    <a:pt x="2939" y="123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234602" y="2353884"/>
              <a:ext cx="254932" cy="106232"/>
            </a:xfrm>
            <a:custGeom>
              <a:avLst/>
              <a:gdLst/>
              <a:ahLst/>
              <a:cxnLst/>
              <a:rect l="l" t="t" r="r" b="b"/>
              <a:pathLst>
                <a:path w="3055" h="1273" extrusionOk="0">
                  <a:moveTo>
                    <a:pt x="507" y="0"/>
                  </a:moveTo>
                  <a:lnTo>
                    <a:pt x="1" y="170"/>
                  </a:lnTo>
                  <a:lnTo>
                    <a:pt x="3054" y="1273"/>
                  </a:lnTo>
                  <a:lnTo>
                    <a:pt x="3054" y="1273"/>
                  </a:lnTo>
                  <a:lnTo>
                    <a:pt x="3011" y="103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234602" y="2367987"/>
              <a:ext cx="254932" cy="105064"/>
            </a:xfrm>
            <a:custGeom>
              <a:avLst/>
              <a:gdLst/>
              <a:ahLst/>
              <a:cxnLst/>
              <a:rect l="l" t="t" r="r" b="b"/>
              <a:pathLst>
                <a:path w="3055" h="1259" extrusionOk="0">
                  <a:moveTo>
                    <a:pt x="1" y="1"/>
                  </a:moveTo>
                  <a:lnTo>
                    <a:pt x="282" y="455"/>
                  </a:lnTo>
                  <a:lnTo>
                    <a:pt x="2872" y="1258"/>
                  </a:lnTo>
                  <a:lnTo>
                    <a:pt x="3054" y="1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5186452" y="2332438"/>
              <a:ext cx="56744" cy="56579"/>
            </a:xfrm>
            <a:custGeom>
              <a:avLst/>
              <a:gdLst/>
              <a:ahLst/>
              <a:cxnLst/>
              <a:rect l="l" t="t" r="r" b="b"/>
              <a:pathLst>
                <a:path w="680" h="678" extrusionOk="0">
                  <a:moveTo>
                    <a:pt x="340" y="0"/>
                  </a:moveTo>
                  <a:cubicBezTo>
                    <a:pt x="153" y="0"/>
                    <a:pt x="1" y="152"/>
                    <a:pt x="1" y="339"/>
                  </a:cubicBezTo>
                  <a:cubicBezTo>
                    <a:pt x="1" y="525"/>
                    <a:pt x="153" y="678"/>
                    <a:pt x="340" y="678"/>
                  </a:cubicBezTo>
                  <a:cubicBezTo>
                    <a:pt x="527" y="678"/>
                    <a:pt x="679" y="525"/>
                    <a:pt x="679" y="339"/>
                  </a:cubicBezTo>
                  <a:cubicBezTo>
                    <a:pt x="679" y="152"/>
                    <a:pt x="528" y="0"/>
                    <a:pt x="340" y="0"/>
                  </a:cubicBezTo>
                  <a:close/>
                </a:path>
              </a:pathLst>
            </a:custGeom>
            <a:solidFill>
              <a:srgbClr val="FF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5198803" y="2344621"/>
              <a:ext cx="32044" cy="32128"/>
            </a:xfrm>
            <a:custGeom>
              <a:avLst/>
              <a:gdLst/>
              <a:ahLst/>
              <a:cxnLst/>
              <a:rect l="l" t="t" r="r" b="b"/>
              <a:pathLst>
                <a:path w="384" h="385" extrusionOk="0">
                  <a:moveTo>
                    <a:pt x="192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4"/>
                    <a:pt x="192" y="384"/>
                  </a:cubicBezTo>
                  <a:cubicBezTo>
                    <a:pt x="298" y="384"/>
                    <a:pt x="384" y="299"/>
                    <a:pt x="384" y="193"/>
                  </a:cubicBezTo>
                  <a:cubicBezTo>
                    <a:pt x="384" y="87"/>
                    <a:pt x="298" y="1"/>
                    <a:pt x="192" y="1"/>
                  </a:cubicBezTo>
                  <a:close/>
                </a:path>
              </a:pathLst>
            </a:custGeom>
            <a:solidFill>
              <a:srgbClr val="008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5003284" y="2427401"/>
              <a:ext cx="11933" cy="47400"/>
            </a:xfrm>
            <a:custGeom>
              <a:avLst/>
              <a:gdLst/>
              <a:ahLst/>
              <a:cxnLst/>
              <a:rect l="l" t="t" r="r" b="b"/>
              <a:pathLst>
                <a:path w="143" h="568" extrusionOk="0">
                  <a:moveTo>
                    <a:pt x="112" y="0"/>
                  </a:moveTo>
                  <a:lnTo>
                    <a:pt x="0" y="59"/>
                  </a:lnTo>
                  <a:lnTo>
                    <a:pt x="20" y="568"/>
                  </a:lnTo>
                  <a:lnTo>
                    <a:pt x="142" y="51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65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188205" y="2215111"/>
              <a:ext cx="54157" cy="83533"/>
            </a:xfrm>
            <a:custGeom>
              <a:avLst/>
              <a:gdLst/>
              <a:ahLst/>
              <a:cxnLst/>
              <a:rect l="l" t="t" r="r" b="b"/>
              <a:pathLst>
                <a:path w="649" h="1001" extrusionOk="0">
                  <a:moveTo>
                    <a:pt x="36" y="0"/>
                  </a:moveTo>
                  <a:lnTo>
                    <a:pt x="0" y="782"/>
                  </a:lnTo>
                  <a:lnTo>
                    <a:pt x="649" y="1000"/>
                  </a:lnTo>
                  <a:lnTo>
                    <a:pt x="614" y="25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65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4939196" y="2189993"/>
              <a:ext cx="78691" cy="657085"/>
            </a:xfrm>
            <a:custGeom>
              <a:avLst/>
              <a:gdLst/>
              <a:ahLst/>
              <a:cxnLst/>
              <a:rect l="l" t="t" r="r" b="b"/>
              <a:pathLst>
                <a:path w="943" h="7874" extrusionOk="0">
                  <a:moveTo>
                    <a:pt x="303" y="1"/>
                  </a:moveTo>
                  <a:lnTo>
                    <a:pt x="1" y="7873"/>
                  </a:lnTo>
                  <a:lnTo>
                    <a:pt x="942" y="7873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978500" y="2189993"/>
              <a:ext cx="39387" cy="657085"/>
            </a:xfrm>
            <a:custGeom>
              <a:avLst/>
              <a:gdLst/>
              <a:ahLst/>
              <a:cxnLst/>
              <a:rect l="l" t="t" r="r" b="b"/>
              <a:pathLst>
                <a:path w="472" h="7874" extrusionOk="0">
                  <a:moveTo>
                    <a:pt x="195" y="1"/>
                  </a:moveTo>
                  <a:lnTo>
                    <a:pt x="0" y="55"/>
                  </a:lnTo>
                  <a:lnTo>
                    <a:pt x="0" y="7873"/>
                  </a:lnTo>
                  <a:lnTo>
                    <a:pt x="471" y="7873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950712" y="1878735"/>
              <a:ext cx="27871" cy="270879"/>
            </a:xfrm>
            <a:custGeom>
              <a:avLst/>
              <a:gdLst/>
              <a:ahLst/>
              <a:cxnLst/>
              <a:rect l="l" t="t" r="r" b="b"/>
              <a:pathLst>
                <a:path w="334" h="3246" extrusionOk="0">
                  <a:moveTo>
                    <a:pt x="333" y="0"/>
                  </a:moveTo>
                  <a:lnTo>
                    <a:pt x="126" y="119"/>
                  </a:lnTo>
                  <a:lnTo>
                    <a:pt x="1" y="2828"/>
                  </a:lnTo>
                  <a:lnTo>
                    <a:pt x="333" y="3246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4978500" y="1878735"/>
              <a:ext cx="27705" cy="270879"/>
            </a:xfrm>
            <a:custGeom>
              <a:avLst/>
              <a:gdLst/>
              <a:ahLst/>
              <a:cxnLst/>
              <a:rect l="l" t="t" r="r" b="b"/>
              <a:pathLst>
                <a:path w="332" h="3246" extrusionOk="0">
                  <a:moveTo>
                    <a:pt x="0" y="0"/>
                  </a:moveTo>
                  <a:lnTo>
                    <a:pt x="0" y="3246"/>
                  </a:lnTo>
                  <a:lnTo>
                    <a:pt x="332" y="2828"/>
                  </a:lnTo>
                  <a:lnTo>
                    <a:pt x="20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4713803" y="2175974"/>
              <a:ext cx="245336" cy="126761"/>
            </a:xfrm>
            <a:custGeom>
              <a:avLst/>
              <a:gdLst/>
              <a:ahLst/>
              <a:cxnLst/>
              <a:rect l="l" t="t" r="r" b="b"/>
              <a:pathLst>
                <a:path w="2940" h="1519" extrusionOk="0">
                  <a:moveTo>
                    <a:pt x="2939" y="1"/>
                  </a:moveTo>
                  <a:lnTo>
                    <a:pt x="0" y="1381"/>
                  </a:lnTo>
                  <a:lnTo>
                    <a:pt x="196" y="1518"/>
                  </a:lnTo>
                  <a:lnTo>
                    <a:pt x="2702" y="480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713803" y="2165961"/>
              <a:ext cx="245336" cy="125342"/>
            </a:xfrm>
            <a:custGeom>
              <a:avLst/>
              <a:gdLst/>
              <a:ahLst/>
              <a:cxnLst/>
              <a:rect l="l" t="t" r="r" b="b"/>
              <a:pathLst>
                <a:path w="2940" h="1502" extrusionOk="0">
                  <a:moveTo>
                    <a:pt x="2420" y="0"/>
                  </a:moveTo>
                  <a:lnTo>
                    <a:pt x="21" y="1264"/>
                  </a:lnTo>
                  <a:lnTo>
                    <a:pt x="0" y="1501"/>
                  </a:lnTo>
                  <a:lnTo>
                    <a:pt x="2939" y="121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4998194" y="2165961"/>
              <a:ext cx="254849" cy="106148"/>
            </a:xfrm>
            <a:custGeom>
              <a:avLst/>
              <a:gdLst/>
              <a:ahLst/>
              <a:cxnLst/>
              <a:rect l="l" t="t" r="r" b="b"/>
              <a:pathLst>
                <a:path w="3054" h="1272" extrusionOk="0">
                  <a:moveTo>
                    <a:pt x="507" y="0"/>
                  </a:moveTo>
                  <a:lnTo>
                    <a:pt x="1" y="169"/>
                  </a:lnTo>
                  <a:lnTo>
                    <a:pt x="3054" y="1272"/>
                  </a:lnTo>
                  <a:lnTo>
                    <a:pt x="3013" y="103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4998194" y="2179980"/>
              <a:ext cx="254849" cy="104980"/>
            </a:xfrm>
            <a:custGeom>
              <a:avLst/>
              <a:gdLst/>
              <a:ahLst/>
              <a:cxnLst/>
              <a:rect l="l" t="t" r="r" b="b"/>
              <a:pathLst>
                <a:path w="3054" h="1258" extrusionOk="0">
                  <a:moveTo>
                    <a:pt x="1" y="1"/>
                  </a:moveTo>
                  <a:lnTo>
                    <a:pt x="282" y="454"/>
                  </a:lnTo>
                  <a:lnTo>
                    <a:pt x="2872" y="1257"/>
                  </a:lnTo>
                  <a:lnTo>
                    <a:pt x="3054" y="1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0211" y="2144348"/>
              <a:ext cx="56661" cy="56579"/>
            </a:xfrm>
            <a:custGeom>
              <a:avLst/>
              <a:gdLst/>
              <a:ahLst/>
              <a:cxnLst/>
              <a:rect l="l" t="t" r="r" b="b"/>
              <a:pathLst>
                <a:path w="679" h="678" extrusionOk="0">
                  <a:moveTo>
                    <a:pt x="339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26"/>
                    <a:pt x="152" y="678"/>
                    <a:pt x="339" y="678"/>
                  </a:cubicBezTo>
                  <a:cubicBezTo>
                    <a:pt x="527" y="678"/>
                    <a:pt x="678" y="526"/>
                    <a:pt x="678" y="339"/>
                  </a:cubicBezTo>
                  <a:cubicBezTo>
                    <a:pt x="678" y="152"/>
                    <a:pt x="527" y="0"/>
                    <a:pt x="339" y="0"/>
                  </a:cubicBezTo>
                  <a:close/>
                </a:path>
              </a:pathLst>
            </a:custGeom>
            <a:solidFill>
              <a:srgbClr val="FF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962311" y="2156614"/>
              <a:ext cx="32127" cy="32128"/>
            </a:xfrm>
            <a:custGeom>
              <a:avLst/>
              <a:gdLst/>
              <a:ahLst/>
              <a:cxnLst/>
              <a:rect l="l" t="t" r="r" b="b"/>
              <a:pathLst>
                <a:path w="385" h="385" extrusionOk="0">
                  <a:moveTo>
                    <a:pt x="193" y="1"/>
                  </a:moveTo>
                  <a:cubicBezTo>
                    <a:pt x="87" y="1"/>
                    <a:pt x="1" y="86"/>
                    <a:pt x="1" y="192"/>
                  </a:cubicBezTo>
                  <a:cubicBezTo>
                    <a:pt x="1" y="298"/>
                    <a:pt x="87" y="384"/>
                    <a:pt x="193" y="384"/>
                  </a:cubicBezTo>
                  <a:cubicBezTo>
                    <a:pt x="299" y="384"/>
                    <a:pt x="385" y="298"/>
                    <a:pt x="385" y="192"/>
                  </a:cubicBezTo>
                  <a:cubicBezTo>
                    <a:pt x="385" y="88"/>
                    <a:pt x="299" y="2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009793" y="3897244"/>
              <a:ext cx="65757" cy="29792"/>
            </a:xfrm>
            <a:custGeom>
              <a:avLst/>
              <a:gdLst/>
              <a:ahLst/>
              <a:cxnLst/>
              <a:rect l="l" t="t" r="r" b="b"/>
              <a:pathLst>
                <a:path w="788" h="357" extrusionOk="0">
                  <a:moveTo>
                    <a:pt x="788" y="0"/>
                  </a:moveTo>
                  <a:cubicBezTo>
                    <a:pt x="529" y="127"/>
                    <a:pt x="267" y="245"/>
                    <a:pt x="1" y="356"/>
                  </a:cubicBezTo>
                  <a:cubicBezTo>
                    <a:pt x="267" y="245"/>
                    <a:pt x="530" y="127"/>
                    <a:pt x="788" y="0"/>
                  </a:cubicBezTo>
                  <a:close/>
                </a:path>
              </a:pathLst>
            </a:custGeom>
            <a:solidFill>
              <a:srgbClr val="A6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077136" y="3880638"/>
              <a:ext cx="30876" cy="15856"/>
            </a:xfrm>
            <a:custGeom>
              <a:avLst/>
              <a:gdLst/>
              <a:ahLst/>
              <a:cxnLst/>
              <a:rect l="l" t="t" r="r" b="b"/>
              <a:pathLst>
                <a:path w="370" h="190" extrusionOk="0">
                  <a:moveTo>
                    <a:pt x="370" y="1"/>
                  </a:moveTo>
                  <a:lnTo>
                    <a:pt x="370" y="1"/>
                  </a:lnTo>
                  <a:cubicBezTo>
                    <a:pt x="247" y="65"/>
                    <a:pt x="124" y="129"/>
                    <a:pt x="0" y="189"/>
                  </a:cubicBezTo>
                  <a:cubicBezTo>
                    <a:pt x="124" y="129"/>
                    <a:pt x="247" y="66"/>
                    <a:pt x="370" y="1"/>
                  </a:cubicBezTo>
                  <a:close/>
                </a:path>
              </a:pathLst>
            </a:custGeom>
            <a:solidFill>
              <a:srgbClr val="A6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741548" y="2847392"/>
              <a:ext cx="2003" cy="22615"/>
            </a:xfrm>
            <a:custGeom>
              <a:avLst/>
              <a:gdLst/>
              <a:ahLst/>
              <a:cxnLst/>
              <a:rect l="l" t="t" r="r" b="b"/>
              <a:pathLst>
                <a:path w="24" h="271" extrusionOk="0">
                  <a:moveTo>
                    <a:pt x="1" y="0"/>
                  </a:moveTo>
                  <a:cubicBezTo>
                    <a:pt x="6" y="89"/>
                    <a:pt x="11" y="179"/>
                    <a:pt x="15" y="270"/>
                  </a:cubicBezTo>
                  <a:cubicBezTo>
                    <a:pt x="18" y="180"/>
                    <a:pt x="20" y="91"/>
                    <a:pt x="23" y="0"/>
                  </a:cubicBezTo>
                  <a:close/>
                </a:path>
              </a:pathLst>
            </a:custGeom>
            <a:solidFill>
              <a:srgbClr val="A6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110598" y="3843170"/>
              <a:ext cx="63504" cy="36217"/>
            </a:xfrm>
            <a:custGeom>
              <a:avLst/>
              <a:gdLst/>
              <a:ahLst/>
              <a:cxnLst/>
              <a:rect l="l" t="t" r="r" b="b"/>
              <a:pathLst>
                <a:path w="761" h="434" extrusionOk="0">
                  <a:moveTo>
                    <a:pt x="760" y="0"/>
                  </a:moveTo>
                  <a:lnTo>
                    <a:pt x="760" y="0"/>
                  </a:lnTo>
                  <a:cubicBezTo>
                    <a:pt x="512" y="152"/>
                    <a:pt x="259" y="296"/>
                    <a:pt x="0" y="433"/>
                  </a:cubicBezTo>
                  <a:cubicBezTo>
                    <a:pt x="258" y="297"/>
                    <a:pt x="512" y="152"/>
                    <a:pt x="760" y="0"/>
                  </a:cubicBezTo>
                  <a:close/>
                </a:path>
              </a:pathLst>
            </a:custGeom>
            <a:solidFill>
              <a:srgbClr val="A6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739461" y="2869756"/>
              <a:ext cx="3672" cy="58081"/>
            </a:xfrm>
            <a:custGeom>
              <a:avLst/>
              <a:gdLst/>
              <a:ahLst/>
              <a:cxnLst/>
              <a:rect l="l" t="t" r="r" b="b"/>
              <a:pathLst>
                <a:path w="44" h="696" extrusionOk="0">
                  <a:moveTo>
                    <a:pt x="40" y="0"/>
                  </a:moveTo>
                  <a:lnTo>
                    <a:pt x="40" y="0"/>
                  </a:lnTo>
                  <a:cubicBezTo>
                    <a:pt x="35" y="154"/>
                    <a:pt x="27" y="308"/>
                    <a:pt x="17" y="460"/>
                  </a:cubicBezTo>
                  <a:lnTo>
                    <a:pt x="17" y="460"/>
                  </a:lnTo>
                  <a:cubicBezTo>
                    <a:pt x="29" y="295"/>
                    <a:pt x="44" y="91"/>
                    <a:pt x="40" y="0"/>
                  </a:cubicBezTo>
                  <a:close/>
                  <a:moveTo>
                    <a:pt x="17" y="460"/>
                  </a:moveTo>
                  <a:lnTo>
                    <a:pt x="17" y="460"/>
                  </a:lnTo>
                  <a:cubicBezTo>
                    <a:pt x="11" y="542"/>
                    <a:pt x="5" y="614"/>
                    <a:pt x="2" y="659"/>
                  </a:cubicBezTo>
                  <a:lnTo>
                    <a:pt x="2" y="659"/>
                  </a:lnTo>
                  <a:cubicBezTo>
                    <a:pt x="7" y="593"/>
                    <a:pt x="12" y="527"/>
                    <a:pt x="17" y="460"/>
                  </a:cubicBezTo>
                  <a:close/>
                  <a:moveTo>
                    <a:pt x="2" y="659"/>
                  </a:moveTo>
                  <a:cubicBezTo>
                    <a:pt x="1" y="667"/>
                    <a:pt x="1" y="675"/>
                    <a:pt x="0" y="683"/>
                  </a:cubicBezTo>
                  <a:lnTo>
                    <a:pt x="0" y="696"/>
                  </a:lnTo>
                  <a:cubicBezTo>
                    <a:pt x="0" y="688"/>
                    <a:pt x="1" y="675"/>
                    <a:pt x="2" y="659"/>
                  </a:cubicBezTo>
                  <a:close/>
                </a:path>
              </a:pathLst>
            </a:custGeom>
            <a:solidFill>
              <a:srgbClr val="A2AE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888587" y="2847309"/>
              <a:ext cx="1316384" cy="701230"/>
            </a:xfrm>
            <a:custGeom>
              <a:avLst/>
              <a:gdLst/>
              <a:ahLst/>
              <a:cxnLst/>
              <a:rect l="l" t="t" r="r" b="b"/>
              <a:pathLst>
                <a:path w="15775" h="8403" extrusionOk="0">
                  <a:moveTo>
                    <a:pt x="0" y="0"/>
                  </a:moveTo>
                  <a:lnTo>
                    <a:pt x="210" y="749"/>
                  </a:lnTo>
                  <a:cubicBezTo>
                    <a:pt x="307" y="1098"/>
                    <a:pt x="650" y="1351"/>
                    <a:pt x="1054" y="1371"/>
                  </a:cubicBezTo>
                  <a:lnTo>
                    <a:pt x="4530" y="1537"/>
                  </a:lnTo>
                  <a:cubicBezTo>
                    <a:pt x="5215" y="1571"/>
                    <a:pt x="5768" y="2043"/>
                    <a:pt x="5832" y="2650"/>
                  </a:cubicBezTo>
                  <a:lnTo>
                    <a:pt x="6094" y="5194"/>
                  </a:lnTo>
                  <a:cubicBezTo>
                    <a:pt x="6114" y="5384"/>
                    <a:pt x="6171" y="5567"/>
                    <a:pt x="6263" y="5740"/>
                  </a:cubicBezTo>
                  <a:cubicBezTo>
                    <a:pt x="6556" y="6284"/>
                    <a:pt x="7239" y="7517"/>
                    <a:pt x="7619" y="7943"/>
                  </a:cubicBezTo>
                  <a:cubicBezTo>
                    <a:pt x="7901" y="8261"/>
                    <a:pt x="8421" y="8402"/>
                    <a:pt x="8888" y="8402"/>
                  </a:cubicBezTo>
                  <a:cubicBezTo>
                    <a:pt x="9231" y="8402"/>
                    <a:pt x="9546" y="8326"/>
                    <a:pt x="9718" y="8187"/>
                  </a:cubicBezTo>
                  <a:lnTo>
                    <a:pt x="12545" y="6131"/>
                  </a:lnTo>
                  <a:cubicBezTo>
                    <a:pt x="12781" y="5941"/>
                    <a:pt x="12934" y="5682"/>
                    <a:pt x="12981" y="5401"/>
                  </a:cubicBezTo>
                  <a:lnTo>
                    <a:pt x="13312" y="3383"/>
                  </a:lnTo>
                  <a:lnTo>
                    <a:pt x="15557" y="1184"/>
                  </a:lnTo>
                  <a:cubicBezTo>
                    <a:pt x="15775" y="970"/>
                    <a:pt x="15677" y="642"/>
                    <a:pt x="15399" y="535"/>
                  </a:cubicBezTo>
                  <a:lnTo>
                    <a:pt x="15359" y="560"/>
                  </a:lnTo>
                  <a:cubicBezTo>
                    <a:pt x="15190" y="661"/>
                    <a:pt x="14992" y="722"/>
                    <a:pt x="14790" y="739"/>
                  </a:cubicBezTo>
                  <a:cubicBezTo>
                    <a:pt x="14754" y="742"/>
                    <a:pt x="14718" y="743"/>
                    <a:pt x="14682" y="743"/>
                  </a:cubicBezTo>
                  <a:cubicBezTo>
                    <a:pt x="14266" y="743"/>
                    <a:pt x="13880" y="555"/>
                    <a:pt x="13656" y="237"/>
                  </a:cubicBezTo>
                  <a:lnTo>
                    <a:pt x="134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631730" y="2847392"/>
              <a:ext cx="111152" cy="79444"/>
            </a:xfrm>
            <a:custGeom>
              <a:avLst/>
              <a:gdLst/>
              <a:ahLst/>
              <a:cxnLst/>
              <a:rect l="l" t="t" r="r" b="b"/>
              <a:pathLst>
                <a:path w="1332" h="952" extrusionOk="0">
                  <a:moveTo>
                    <a:pt x="1" y="0"/>
                  </a:moveTo>
                  <a:lnTo>
                    <a:pt x="245" y="400"/>
                  </a:lnTo>
                  <a:cubicBezTo>
                    <a:pt x="358" y="585"/>
                    <a:pt x="548" y="726"/>
                    <a:pt x="774" y="790"/>
                  </a:cubicBezTo>
                  <a:lnTo>
                    <a:pt x="1293" y="952"/>
                  </a:lnTo>
                  <a:cubicBezTo>
                    <a:pt x="1311" y="726"/>
                    <a:pt x="1325" y="498"/>
                    <a:pt x="1332" y="270"/>
                  </a:cubicBezTo>
                  <a:cubicBezTo>
                    <a:pt x="1329" y="179"/>
                    <a:pt x="1324" y="89"/>
                    <a:pt x="1319" y="0"/>
                  </a:cubicBezTo>
                  <a:close/>
                </a:path>
              </a:pathLst>
            </a:custGeom>
            <a:solidFill>
              <a:srgbClr val="008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028569" y="3260039"/>
              <a:ext cx="209453" cy="197526"/>
            </a:xfrm>
            <a:custGeom>
              <a:avLst/>
              <a:gdLst/>
              <a:ahLst/>
              <a:cxnLst/>
              <a:rect l="l" t="t" r="r" b="b"/>
              <a:pathLst>
                <a:path w="2510" h="2367" extrusionOk="0">
                  <a:moveTo>
                    <a:pt x="1711" y="1"/>
                  </a:moveTo>
                  <a:cubicBezTo>
                    <a:pt x="1584" y="1"/>
                    <a:pt x="1461" y="51"/>
                    <a:pt x="1372" y="157"/>
                  </a:cubicBezTo>
                  <a:lnTo>
                    <a:pt x="165" y="1594"/>
                  </a:lnTo>
                  <a:cubicBezTo>
                    <a:pt x="1" y="1789"/>
                    <a:pt x="27" y="2079"/>
                    <a:pt x="221" y="2243"/>
                  </a:cubicBezTo>
                  <a:cubicBezTo>
                    <a:pt x="307" y="2316"/>
                    <a:pt x="414" y="2334"/>
                    <a:pt x="517" y="2350"/>
                  </a:cubicBezTo>
                  <a:cubicBezTo>
                    <a:pt x="583" y="2361"/>
                    <a:pt x="649" y="2366"/>
                    <a:pt x="713" y="2366"/>
                  </a:cubicBezTo>
                  <a:cubicBezTo>
                    <a:pt x="1267" y="2366"/>
                    <a:pt x="1697" y="1990"/>
                    <a:pt x="1816" y="1845"/>
                  </a:cubicBezTo>
                  <a:cubicBezTo>
                    <a:pt x="1816" y="1845"/>
                    <a:pt x="2510" y="433"/>
                    <a:pt x="2021" y="100"/>
                  </a:cubicBezTo>
                  <a:cubicBezTo>
                    <a:pt x="1925" y="35"/>
                    <a:pt x="1817" y="1"/>
                    <a:pt x="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174185" y="3842335"/>
              <a:ext cx="1168" cy="751"/>
            </a:xfrm>
            <a:custGeom>
              <a:avLst/>
              <a:gdLst/>
              <a:ahLst/>
              <a:cxnLst/>
              <a:rect l="l" t="t" r="r" b="b"/>
              <a:pathLst>
                <a:path w="14" h="9" extrusionOk="0">
                  <a:moveTo>
                    <a:pt x="14" y="0"/>
                  </a:moveTo>
                  <a:cubicBezTo>
                    <a:pt x="10" y="3"/>
                    <a:pt x="6" y="5"/>
                    <a:pt x="1" y="9"/>
                  </a:cubicBezTo>
                  <a:cubicBezTo>
                    <a:pt x="5" y="6"/>
                    <a:pt x="10" y="3"/>
                    <a:pt x="14" y="0"/>
                  </a:cubicBezTo>
                  <a:close/>
                </a:path>
              </a:pathLst>
            </a:custGeom>
            <a:solidFill>
              <a:srgbClr val="272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015644" y="4087801"/>
              <a:ext cx="5257" cy="2170"/>
            </a:xfrm>
            <a:custGeom>
              <a:avLst/>
              <a:gdLst/>
              <a:ahLst/>
              <a:cxnLst/>
              <a:rect l="l" t="t" r="r" b="b"/>
              <a:pathLst>
                <a:path w="63" h="26" extrusionOk="0">
                  <a:moveTo>
                    <a:pt x="63" y="0"/>
                  </a:moveTo>
                  <a:cubicBezTo>
                    <a:pt x="41" y="9"/>
                    <a:pt x="21" y="17"/>
                    <a:pt x="0" y="26"/>
                  </a:cubicBezTo>
                  <a:cubicBezTo>
                    <a:pt x="21" y="18"/>
                    <a:pt x="42" y="9"/>
                    <a:pt x="63" y="0"/>
                  </a:cubicBezTo>
                  <a:close/>
                </a:path>
              </a:pathLst>
            </a:custGeom>
            <a:solidFill>
              <a:srgbClr val="272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075467" y="3896493"/>
              <a:ext cx="1752" cy="835"/>
            </a:xfrm>
            <a:custGeom>
              <a:avLst/>
              <a:gdLst/>
              <a:ahLst/>
              <a:cxnLst/>
              <a:rect l="l" t="t" r="r" b="b"/>
              <a:pathLst>
                <a:path w="21" h="10" extrusionOk="0">
                  <a:moveTo>
                    <a:pt x="20" y="0"/>
                  </a:moveTo>
                  <a:lnTo>
                    <a:pt x="20" y="0"/>
                  </a:lnTo>
                  <a:cubicBezTo>
                    <a:pt x="14" y="3"/>
                    <a:pt x="7" y="5"/>
                    <a:pt x="1" y="9"/>
                  </a:cubicBezTo>
                  <a:cubicBezTo>
                    <a:pt x="7" y="7"/>
                    <a:pt x="14" y="3"/>
                    <a:pt x="20" y="0"/>
                  </a:cubicBezTo>
                  <a:close/>
                </a:path>
              </a:pathLst>
            </a:custGeom>
            <a:solidFill>
              <a:srgbClr val="272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107928" y="3879303"/>
              <a:ext cx="2754" cy="1419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32" y="0"/>
                  </a:moveTo>
                  <a:cubicBezTo>
                    <a:pt x="22" y="6"/>
                    <a:pt x="11" y="12"/>
                    <a:pt x="1" y="17"/>
                  </a:cubicBezTo>
                  <a:cubicBezTo>
                    <a:pt x="11" y="12"/>
                    <a:pt x="22" y="6"/>
                    <a:pt x="32" y="0"/>
                  </a:cubicBezTo>
                  <a:close/>
                </a:path>
              </a:pathLst>
            </a:custGeom>
            <a:solidFill>
              <a:srgbClr val="272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363116" y="2847392"/>
              <a:ext cx="2204182" cy="1170386"/>
            </a:xfrm>
            <a:custGeom>
              <a:avLst/>
              <a:gdLst/>
              <a:ahLst/>
              <a:cxnLst/>
              <a:rect l="l" t="t" r="r" b="b"/>
              <a:pathLst>
                <a:path w="26414" h="14025" extrusionOk="0">
                  <a:moveTo>
                    <a:pt x="55" y="984"/>
                  </a:moveTo>
                  <a:lnTo>
                    <a:pt x="2511" y="3280"/>
                  </a:lnTo>
                  <a:cubicBezTo>
                    <a:pt x="2715" y="3479"/>
                    <a:pt x="2818" y="3761"/>
                    <a:pt x="2785" y="4045"/>
                  </a:cubicBezTo>
                  <a:lnTo>
                    <a:pt x="2388" y="7662"/>
                  </a:lnTo>
                  <a:cubicBezTo>
                    <a:pt x="1091" y="5720"/>
                    <a:pt x="263" y="3440"/>
                    <a:pt x="55" y="984"/>
                  </a:cubicBezTo>
                  <a:close/>
                  <a:moveTo>
                    <a:pt x="1" y="0"/>
                  </a:moveTo>
                  <a:cubicBezTo>
                    <a:pt x="129" y="7767"/>
                    <a:pt x="6463" y="14025"/>
                    <a:pt x="14262" y="14025"/>
                  </a:cubicBezTo>
                  <a:cubicBezTo>
                    <a:pt x="14405" y="14025"/>
                    <a:pt x="14548" y="14023"/>
                    <a:pt x="14692" y="14018"/>
                  </a:cubicBezTo>
                  <a:cubicBezTo>
                    <a:pt x="14733" y="14016"/>
                    <a:pt x="14773" y="14015"/>
                    <a:pt x="14812" y="14014"/>
                  </a:cubicBezTo>
                  <a:cubicBezTo>
                    <a:pt x="14923" y="14010"/>
                    <a:pt x="15034" y="14003"/>
                    <a:pt x="15144" y="13997"/>
                  </a:cubicBezTo>
                  <a:cubicBezTo>
                    <a:pt x="15180" y="13994"/>
                    <a:pt x="15215" y="13993"/>
                    <a:pt x="15251" y="13991"/>
                  </a:cubicBezTo>
                  <a:cubicBezTo>
                    <a:pt x="15392" y="13981"/>
                    <a:pt x="15533" y="13969"/>
                    <a:pt x="15672" y="13956"/>
                  </a:cubicBezTo>
                  <a:cubicBezTo>
                    <a:pt x="15696" y="13953"/>
                    <a:pt x="15720" y="13951"/>
                    <a:pt x="15743" y="13948"/>
                  </a:cubicBezTo>
                  <a:cubicBezTo>
                    <a:pt x="15861" y="13936"/>
                    <a:pt x="15979" y="13923"/>
                    <a:pt x="16096" y="13907"/>
                  </a:cubicBezTo>
                  <a:cubicBezTo>
                    <a:pt x="16136" y="13902"/>
                    <a:pt x="16175" y="13897"/>
                    <a:pt x="16214" y="13892"/>
                  </a:cubicBezTo>
                  <a:cubicBezTo>
                    <a:pt x="16332" y="13876"/>
                    <a:pt x="16451" y="13859"/>
                    <a:pt x="16567" y="13840"/>
                  </a:cubicBezTo>
                  <a:cubicBezTo>
                    <a:pt x="16590" y="13836"/>
                    <a:pt x="16611" y="13834"/>
                    <a:pt x="16633" y="13830"/>
                  </a:cubicBezTo>
                  <a:cubicBezTo>
                    <a:pt x="16772" y="13806"/>
                    <a:pt x="16910" y="13780"/>
                    <a:pt x="17047" y="13754"/>
                  </a:cubicBezTo>
                  <a:cubicBezTo>
                    <a:pt x="17077" y="13748"/>
                    <a:pt x="17104" y="13743"/>
                    <a:pt x="17134" y="13736"/>
                  </a:cubicBezTo>
                  <a:cubicBezTo>
                    <a:pt x="17247" y="13713"/>
                    <a:pt x="17358" y="13688"/>
                    <a:pt x="17470" y="13663"/>
                  </a:cubicBezTo>
                  <a:cubicBezTo>
                    <a:pt x="17501" y="13656"/>
                    <a:pt x="17534" y="13647"/>
                    <a:pt x="17567" y="13640"/>
                  </a:cubicBezTo>
                  <a:cubicBezTo>
                    <a:pt x="17841" y="13575"/>
                    <a:pt x="18112" y="13502"/>
                    <a:pt x="18381" y="13421"/>
                  </a:cubicBezTo>
                  <a:cubicBezTo>
                    <a:pt x="18409" y="13414"/>
                    <a:pt x="18436" y="13405"/>
                    <a:pt x="18463" y="13396"/>
                  </a:cubicBezTo>
                  <a:cubicBezTo>
                    <a:pt x="18578" y="13360"/>
                    <a:pt x="18693" y="13323"/>
                    <a:pt x="18808" y="13284"/>
                  </a:cubicBezTo>
                  <a:cubicBezTo>
                    <a:pt x="18828" y="13278"/>
                    <a:pt x="18849" y="13272"/>
                    <a:pt x="18869" y="13264"/>
                  </a:cubicBezTo>
                  <a:cubicBezTo>
                    <a:pt x="19006" y="13217"/>
                    <a:pt x="19142" y="13170"/>
                    <a:pt x="19278" y="13118"/>
                  </a:cubicBezTo>
                  <a:cubicBezTo>
                    <a:pt x="19281" y="13117"/>
                    <a:pt x="19283" y="13117"/>
                    <a:pt x="19284" y="13115"/>
                  </a:cubicBezTo>
                  <a:cubicBezTo>
                    <a:pt x="19414" y="13067"/>
                    <a:pt x="19543" y="13016"/>
                    <a:pt x="19670" y="12964"/>
                  </a:cubicBezTo>
                  <a:cubicBezTo>
                    <a:pt x="19691" y="12955"/>
                    <a:pt x="19712" y="12947"/>
                    <a:pt x="19733" y="12938"/>
                  </a:cubicBezTo>
                  <a:cubicBezTo>
                    <a:pt x="19999" y="12827"/>
                    <a:pt x="20263" y="12709"/>
                    <a:pt x="20520" y="12582"/>
                  </a:cubicBezTo>
                  <a:cubicBezTo>
                    <a:pt x="20526" y="12580"/>
                    <a:pt x="20532" y="12576"/>
                    <a:pt x="20539" y="12573"/>
                  </a:cubicBezTo>
                  <a:cubicBezTo>
                    <a:pt x="20663" y="12512"/>
                    <a:pt x="20786" y="12449"/>
                    <a:pt x="20908" y="12386"/>
                  </a:cubicBezTo>
                  <a:cubicBezTo>
                    <a:pt x="20919" y="12381"/>
                    <a:pt x="20930" y="12374"/>
                    <a:pt x="20940" y="12368"/>
                  </a:cubicBezTo>
                  <a:cubicBezTo>
                    <a:pt x="21199" y="12230"/>
                    <a:pt x="21453" y="12086"/>
                    <a:pt x="21702" y="11934"/>
                  </a:cubicBezTo>
                  <a:cubicBezTo>
                    <a:pt x="21707" y="11932"/>
                    <a:pt x="21711" y="11928"/>
                    <a:pt x="21716" y="11926"/>
                  </a:cubicBezTo>
                  <a:cubicBezTo>
                    <a:pt x="23625" y="10750"/>
                    <a:pt x="25238" y="9141"/>
                    <a:pt x="26413" y="7233"/>
                  </a:cubicBezTo>
                  <a:lnTo>
                    <a:pt x="26413" y="7233"/>
                  </a:lnTo>
                  <a:cubicBezTo>
                    <a:pt x="24240" y="8571"/>
                    <a:pt x="21681" y="9347"/>
                    <a:pt x="18940" y="9347"/>
                  </a:cubicBezTo>
                  <a:cubicBezTo>
                    <a:pt x="12791" y="9347"/>
                    <a:pt x="7550" y="5455"/>
                    <a:pt x="5546" y="0"/>
                  </a:cubicBezTo>
                  <a:close/>
                </a:path>
              </a:pathLst>
            </a:custGeom>
            <a:solidFill>
              <a:srgbClr val="A6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363283" y="2847392"/>
              <a:ext cx="2376418" cy="1170470"/>
            </a:xfrm>
            <a:custGeom>
              <a:avLst/>
              <a:gdLst/>
              <a:ahLst/>
              <a:cxnLst/>
              <a:rect l="l" t="t" r="r" b="b"/>
              <a:pathLst>
                <a:path w="28478" h="14026" extrusionOk="0">
                  <a:moveTo>
                    <a:pt x="21666" y="4946"/>
                  </a:moveTo>
                  <a:cubicBezTo>
                    <a:pt x="21772" y="4946"/>
                    <a:pt x="21880" y="4980"/>
                    <a:pt x="21976" y="5045"/>
                  </a:cubicBezTo>
                  <a:cubicBezTo>
                    <a:pt x="22466" y="5379"/>
                    <a:pt x="21771" y="6791"/>
                    <a:pt x="21771" y="6791"/>
                  </a:cubicBezTo>
                  <a:cubicBezTo>
                    <a:pt x="21651" y="6935"/>
                    <a:pt x="21221" y="7313"/>
                    <a:pt x="20668" y="7313"/>
                  </a:cubicBezTo>
                  <a:cubicBezTo>
                    <a:pt x="20604" y="7313"/>
                    <a:pt x="20539" y="7308"/>
                    <a:pt x="20472" y="7296"/>
                  </a:cubicBezTo>
                  <a:cubicBezTo>
                    <a:pt x="20369" y="7280"/>
                    <a:pt x="20262" y="7261"/>
                    <a:pt x="20176" y="7189"/>
                  </a:cubicBezTo>
                  <a:cubicBezTo>
                    <a:pt x="19982" y="7024"/>
                    <a:pt x="19956" y="6734"/>
                    <a:pt x="20120" y="6539"/>
                  </a:cubicBezTo>
                  <a:lnTo>
                    <a:pt x="21327" y="5102"/>
                  </a:lnTo>
                  <a:cubicBezTo>
                    <a:pt x="21416" y="4996"/>
                    <a:pt x="21539" y="4946"/>
                    <a:pt x="21666" y="4946"/>
                  </a:cubicBezTo>
                  <a:close/>
                  <a:moveTo>
                    <a:pt x="53" y="984"/>
                  </a:moveTo>
                  <a:lnTo>
                    <a:pt x="2509" y="3280"/>
                  </a:lnTo>
                  <a:cubicBezTo>
                    <a:pt x="2713" y="3479"/>
                    <a:pt x="2816" y="3761"/>
                    <a:pt x="2783" y="4045"/>
                  </a:cubicBezTo>
                  <a:lnTo>
                    <a:pt x="2386" y="7662"/>
                  </a:lnTo>
                  <a:cubicBezTo>
                    <a:pt x="1089" y="5720"/>
                    <a:pt x="261" y="3440"/>
                    <a:pt x="53" y="984"/>
                  </a:cubicBezTo>
                  <a:close/>
                  <a:moveTo>
                    <a:pt x="19785" y="0"/>
                  </a:moveTo>
                  <a:lnTo>
                    <a:pt x="19954" y="238"/>
                  </a:lnTo>
                  <a:cubicBezTo>
                    <a:pt x="20177" y="555"/>
                    <a:pt x="20564" y="743"/>
                    <a:pt x="20979" y="743"/>
                  </a:cubicBezTo>
                  <a:cubicBezTo>
                    <a:pt x="21015" y="743"/>
                    <a:pt x="21051" y="742"/>
                    <a:pt x="21087" y="739"/>
                  </a:cubicBezTo>
                  <a:cubicBezTo>
                    <a:pt x="21290" y="723"/>
                    <a:pt x="21486" y="661"/>
                    <a:pt x="21658" y="560"/>
                  </a:cubicBezTo>
                  <a:lnTo>
                    <a:pt x="21696" y="535"/>
                  </a:lnTo>
                  <a:cubicBezTo>
                    <a:pt x="21976" y="642"/>
                    <a:pt x="22073" y="970"/>
                    <a:pt x="21854" y="1184"/>
                  </a:cubicBezTo>
                  <a:lnTo>
                    <a:pt x="19609" y="3383"/>
                  </a:lnTo>
                  <a:lnTo>
                    <a:pt x="19279" y="5401"/>
                  </a:lnTo>
                  <a:cubicBezTo>
                    <a:pt x="19233" y="5682"/>
                    <a:pt x="19077" y="5940"/>
                    <a:pt x="18842" y="6131"/>
                  </a:cubicBezTo>
                  <a:lnTo>
                    <a:pt x="16016" y="8187"/>
                  </a:lnTo>
                  <a:cubicBezTo>
                    <a:pt x="15844" y="8326"/>
                    <a:pt x="15529" y="8402"/>
                    <a:pt x="15186" y="8402"/>
                  </a:cubicBezTo>
                  <a:cubicBezTo>
                    <a:pt x="14718" y="8402"/>
                    <a:pt x="14198" y="8261"/>
                    <a:pt x="13917" y="7943"/>
                  </a:cubicBezTo>
                  <a:cubicBezTo>
                    <a:pt x="13536" y="7516"/>
                    <a:pt x="12854" y="6283"/>
                    <a:pt x="12561" y="5740"/>
                  </a:cubicBezTo>
                  <a:cubicBezTo>
                    <a:pt x="12467" y="5567"/>
                    <a:pt x="12411" y="5384"/>
                    <a:pt x="12393" y="5194"/>
                  </a:cubicBezTo>
                  <a:lnTo>
                    <a:pt x="12129" y="2650"/>
                  </a:lnTo>
                  <a:cubicBezTo>
                    <a:pt x="12066" y="2043"/>
                    <a:pt x="11512" y="1571"/>
                    <a:pt x="10828" y="1537"/>
                  </a:cubicBezTo>
                  <a:lnTo>
                    <a:pt x="7351" y="1371"/>
                  </a:lnTo>
                  <a:cubicBezTo>
                    <a:pt x="6947" y="1352"/>
                    <a:pt x="6604" y="1100"/>
                    <a:pt x="6507" y="749"/>
                  </a:cubicBezTo>
                  <a:lnTo>
                    <a:pt x="6300" y="1"/>
                  </a:lnTo>
                  <a:lnTo>
                    <a:pt x="1" y="1"/>
                  </a:lnTo>
                  <a:cubicBezTo>
                    <a:pt x="129" y="7768"/>
                    <a:pt x="6464" y="14026"/>
                    <a:pt x="14262" y="14026"/>
                  </a:cubicBezTo>
                  <a:cubicBezTo>
                    <a:pt x="14405" y="14026"/>
                    <a:pt x="14548" y="14024"/>
                    <a:pt x="14692" y="14019"/>
                  </a:cubicBezTo>
                  <a:cubicBezTo>
                    <a:pt x="14733" y="14018"/>
                    <a:pt x="14774" y="14016"/>
                    <a:pt x="14813" y="14015"/>
                  </a:cubicBezTo>
                  <a:cubicBezTo>
                    <a:pt x="14923" y="14012"/>
                    <a:pt x="15034" y="14005"/>
                    <a:pt x="15144" y="13998"/>
                  </a:cubicBezTo>
                  <a:cubicBezTo>
                    <a:pt x="15180" y="13995"/>
                    <a:pt x="15217" y="13994"/>
                    <a:pt x="15251" y="13992"/>
                  </a:cubicBezTo>
                  <a:cubicBezTo>
                    <a:pt x="15393" y="13982"/>
                    <a:pt x="15533" y="13970"/>
                    <a:pt x="15673" y="13957"/>
                  </a:cubicBezTo>
                  <a:cubicBezTo>
                    <a:pt x="15696" y="13954"/>
                    <a:pt x="15720" y="13952"/>
                    <a:pt x="15745" y="13949"/>
                  </a:cubicBezTo>
                  <a:cubicBezTo>
                    <a:pt x="15862" y="13937"/>
                    <a:pt x="15980" y="13924"/>
                    <a:pt x="16098" y="13908"/>
                  </a:cubicBezTo>
                  <a:cubicBezTo>
                    <a:pt x="16137" y="13903"/>
                    <a:pt x="16175" y="13898"/>
                    <a:pt x="16215" y="13893"/>
                  </a:cubicBezTo>
                  <a:cubicBezTo>
                    <a:pt x="16333" y="13877"/>
                    <a:pt x="16452" y="13860"/>
                    <a:pt x="16568" y="13841"/>
                  </a:cubicBezTo>
                  <a:cubicBezTo>
                    <a:pt x="16590" y="13837"/>
                    <a:pt x="16611" y="13835"/>
                    <a:pt x="16634" y="13831"/>
                  </a:cubicBezTo>
                  <a:cubicBezTo>
                    <a:pt x="16773" y="13808"/>
                    <a:pt x="16911" y="13782"/>
                    <a:pt x="17048" y="13755"/>
                  </a:cubicBezTo>
                  <a:cubicBezTo>
                    <a:pt x="17077" y="13749"/>
                    <a:pt x="17105" y="13744"/>
                    <a:pt x="17135" y="13737"/>
                  </a:cubicBezTo>
                  <a:cubicBezTo>
                    <a:pt x="17247" y="13714"/>
                    <a:pt x="17358" y="13690"/>
                    <a:pt x="17470" y="13665"/>
                  </a:cubicBezTo>
                  <a:cubicBezTo>
                    <a:pt x="17501" y="13657"/>
                    <a:pt x="17535" y="13649"/>
                    <a:pt x="17567" y="13641"/>
                  </a:cubicBezTo>
                  <a:cubicBezTo>
                    <a:pt x="17842" y="13576"/>
                    <a:pt x="18113" y="13503"/>
                    <a:pt x="18381" y="13422"/>
                  </a:cubicBezTo>
                  <a:cubicBezTo>
                    <a:pt x="18410" y="13415"/>
                    <a:pt x="18437" y="13406"/>
                    <a:pt x="18463" y="13397"/>
                  </a:cubicBezTo>
                  <a:cubicBezTo>
                    <a:pt x="18579" y="13361"/>
                    <a:pt x="18693" y="13324"/>
                    <a:pt x="18809" y="13286"/>
                  </a:cubicBezTo>
                  <a:cubicBezTo>
                    <a:pt x="18829" y="13279"/>
                    <a:pt x="18850" y="13273"/>
                    <a:pt x="18870" y="13266"/>
                  </a:cubicBezTo>
                  <a:cubicBezTo>
                    <a:pt x="19007" y="13218"/>
                    <a:pt x="19143" y="13171"/>
                    <a:pt x="19279" y="13119"/>
                  </a:cubicBezTo>
                  <a:cubicBezTo>
                    <a:pt x="19281" y="13118"/>
                    <a:pt x="19284" y="13118"/>
                    <a:pt x="19285" y="13117"/>
                  </a:cubicBezTo>
                  <a:cubicBezTo>
                    <a:pt x="19414" y="13068"/>
                    <a:pt x="19543" y="13017"/>
                    <a:pt x="19670" y="12965"/>
                  </a:cubicBezTo>
                  <a:cubicBezTo>
                    <a:pt x="19691" y="12956"/>
                    <a:pt x="19713" y="12949"/>
                    <a:pt x="19734" y="12939"/>
                  </a:cubicBezTo>
                  <a:cubicBezTo>
                    <a:pt x="20000" y="12828"/>
                    <a:pt x="20263" y="12710"/>
                    <a:pt x="20520" y="12583"/>
                  </a:cubicBezTo>
                  <a:cubicBezTo>
                    <a:pt x="20527" y="12581"/>
                    <a:pt x="20533" y="12577"/>
                    <a:pt x="20539" y="12575"/>
                  </a:cubicBezTo>
                  <a:cubicBezTo>
                    <a:pt x="20663" y="12514"/>
                    <a:pt x="20786" y="12450"/>
                    <a:pt x="20909" y="12387"/>
                  </a:cubicBezTo>
                  <a:cubicBezTo>
                    <a:pt x="20919" y="12382"/>
                    <a:pt x="20931" y="12376"/>
                    <a:pt x="20941" y="12370"/>
                  </a:cubicBezTo>
                  <a:cubicBezTo>
                    <a:pt x="21199" y="12232"/>
                    <a:pt x="21454" y="12087"/>
                    <a:pt x="21704" y="11936"/>
                  </a:cubicBezTo>
                  <a:cubicBezTo>
                    <a:pt x="21707" y="11933"/>
                    <a:pt x="21711" y="11931"/>
                    <a:pt x="21716" y="11927"/>
                  </a:cubicBezTo>
                  <a:cubicBezTo>
                    <a:pt x="21835" y="11855"/>
                    <a:pt x="21952" y="11779"/>
                    <a:pt x="22070" y="11702"/>
                  </a:cubicBezTo>
                  <a:cubicBezTo>
                    <a:pt x="22077" y="11698"/>
                    <a:pt x="22083" y="11693"/>
                    <a:pt x="22089" y="11690"/>
                  </a:cubicBezTo>
                  <a:cubicBezTo>
                    <a:pt x="22200" y="11616"/>
                    <a:pt x="22309" y="11544"/>
                    <a:pt x="22417" y="11467"/>
                  </a:cubicBezTo>
                  <a:cubicBezTo>
                    <a:pt x="22425" y="11462"/>
                    <a:pt x="22431" y="11457"/>
                    <a:pt x="22438" y="11452"/>
                  </a:cubicBezTo>
                  <a:cubicBezTo>
                    <a:pt x="22546" y="11376"/>
                    <a:pt x="22651" y="11301"/>
                    <a:pt x="22755" y="11222"/>
                  </a:cubicBezTo>
                  <a:cubicBezTo>
                    <a:pt x="22764" y="11217"/>
                    <a:pt x="22771" y="11211"/>
                    <a:pt x="22779" y="11205"/>
                  </a:cubicBezTo>
                  <a:cubicBezTo>
                    <a:pt x="22882" y="11127"/>
                    <a:pt x="22986" y="11049"/>
                    <a:pt x="23088" y="10969"/>
                  </a:cubicBezTo>
                  <a:cubicBezTo>
                    <a:pt x="23095" y="10964"/>
                    <a:pt x="23101" y="10956"/>
                    <a:pt x="23108" y="10951"/>
                  </a:cubicBezTo>
                  <a:cubicBezTo>
                    <a:pt x="23211" y="10872"/>
                    <a:pt x="23312" y="10788"/>
                    <a:pt x="23413" y="10705"/>
                  </a:cubicBezTo>
                  <a:cubicBezTo>
                    <a:pt x="23419" y="10700"/>
                    <a:pt x="23426" y="10693"/>
                    <a:pt x="23434" y="10687"/>
                  </a:cubicBezTo>
                  <a:cubicBezTo>
                    <a:pt x="23533" y="10602"/>
                    <a:pt x="23632" y="10519"/>
                    <a:pt x="23730" y="10432"/>
                  </a:cubicBezTo>
                  <a:cubicBezTo>
                    <a:pt x="23737" y="10426"/>
                    <a:pt x="23742" y="10419"/>
                    <a:pt x="23748" y="10414"/>
                  </a:cubicBezTo>
                  <a:cubicBezTo>
                    <a:pt x="23847" y="10328"/>
                    <a:pt x="23942" y="10239"/>
                    <a:pt x="24038" y="10149"/>
                  </a:cubicBezTo>
                  <a:cubicBezTo>
                    <a:pt x="24044" y="10144"/>
                    <a:pt x="24050" y="10139"/>
                    <a:pt x="24055" y="10132"/>
                  </a:cubicBezTo>
                  <a:cubicBezTo>
                    <a:pt x="24151" y="10042"/>
                    <a:pt x="24246" y="9951"/>
                    <a:pt x="24338" y="9858"/>
                  </a:cubicBezTo>
                  <a:lnTo>
                    <a:pt x="24354" y="9842"/>
                  </a:lnTo>
                  <a:cubicBezTo>
                    <a:pt x="24447" y="9748"/>
                    <a:pt x="24539" y="9654"/>
                    <a:pt x="24630" y="9558"/>
                  </a:cubicBezTo>
                  <a:cubicBezTo>
                    <a:pt x="24632" y="9552"/>
                    <a:pt x="24637" y="9544"/>
                    <a:pt x="24642" y="9540"/>
                  </a:cubicBezTo>
                  <a:cubicBezTo>
                    <a:pt x="24733" y="9444"/>
                    <a:pt x="24822" y="9347"/>
                    <a:pt x="24909" y="9249"/>
                  </a:cubicBezTo>
                  <a:cubicBezTo>
                    <a:pt x="24914" y="9244"/>
                    <a:pt x="24919" y="9236"/>
                    <a:pt x="24925" y="9231"/>
                  </a:cubicBezTo>
                  <a:cubicBezTo>
                    <a:pt x="25012" y="9133"/>
                    <a:pt x="25098" y="9034"/>
                    <a:pt x="25183" y="8934"/>
                  </a:cubicBezTo>
                  <a:cubicBezTo>
                    <a:pt x="25189" y="8927"/>
                    <a:pt x="25195" y="8921"/>
                    <a:pt x="25200" y="8913"/>
                  </a:cubicBezTo>
                  <a:cubicBezTo>
                    <a:pt x="25285" y="8814"/>
                    <a:pt x="25367" y="8713"/>
                    <a:pt x="25448" y="8610"/>
                  </a:cubicBezTo>
                  <a:cubicBezTo>
                    <a:pt x="25454" y="8602"/>
                    <a:pt x="25460" y="8596"/>
                    <a:pt x="25465" y="8589"/>
                  </a:cubicBezTo>
                  <a:cubicBezTo>
                    <a:pt x="25546" y="8486"/>
                    <a:pt x="25624" y="8384"/>
                    <a:pt x="25702" y="8279"/>
                  </a:cubicBezTo>
                  <a:cubicBezTo>
                    <a:pt x="25709" y="8271"/>
                    <a:pt x="25714" y="8262"/>
                    <a:pt x="25721" y="8254"/>
                  </a:cubicBezTo>
                  <a:cubicBezTo>
                    <a:pt x="25797" y="8151"/>
                    <a:pt x="25873" y="8046"/>
                    <a:pt x="25947" y="7941"/>
                  </a:cubicBezTo>
                  <a:cubicBezTo>
                    <a:pt x="25953" y="7932"/>
                    <a:pt x="25960" y="7922"/>
                    <a:pt x="25966" y="7912"/>
                  </a:cubicBezTo>
                  <a:cubicBezTo>
                    <a:pt x="26039" y="7808"/>
                    <a:pt x="26110" y="7702"/>
                    <a:pt x="26182" y="7596"/>
                  </a:cubicBezTo>
                  <a:cubicBezTo>
                    <a:pt x="26190" y="7584"/>
                    <a:pt x="26196" y="7574"/>
                    <a:pt x="26204" y="7563"/>
                  </a:cubicBezTo>
                  <a:cubicBezTo>
                    <a:pt x="26273" y="7456"/>
                    <a:pt x="26341" y="7350"/>
                    <a:pt x="26407" y="7242"/>
                  </a:cubicBezTo>
                  <a:cubicBezTo>
                    <a:pt x="26408" y="7240"/>
                    <a:pt x="26411" y="7238"/>
                    <a:pt x="26412" y="7234"/>
                  </a:cubicBezTo>
                  <a:cubicBezTo>
                    <a:pt x="27556" y="5379"/>
                    <a:pt x="28288" y="3242"/>
                    <a:pt x="28477" y="952"/>
                  </a:cubicBezTo>
                  <a:lnTo>
                    <a:pt x="27958" y="790"/>
                  </a:lnTo>
                  <a:cubicBezTo>
                    <a:pt x="27732" y="727"/>
                    <a:pt x="27543" y="585"/>
                    <a:pt x="27429" y="400"/>
                  </a:cubicBezTo>
                  <a:lnTo>
                    <a:pt x="27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367622" y="2929421"/>
              <a:ext cx="230649" cy="557279"/>
            </a:xfrm>
            <a:custGeom>
              <a:avLst/>
              <a:gdLst/>
              <a:ahLst/>
              <a:cxnLst/>
              <a:rect l="l" t="t" r="r" b="b"/>
              <a:pathLst>
                <a:path w="2764" h="6678" extrusionOk="0">
                  <a:moveTo>
                    <a:pt x="1" y="0"/>
                  </a:moveTo>
                  <a:lnTo>
                    <a:pt x="1" y="0"/>
                  </a:lnTo>
                  <a:cubicBezTo>
                    <a:pt x="209" y="2457"/>
                    <a:pt x="1037" y="4736"/>
                    <a:pt x="2334" y="6678"/>
                  </a:cubicBezTo>
                  <a:lnTo>
                    <a:pt x="2731" y="3061"/>
                  </a:lnTo>
                  <a:cubicBezTo>
                    <a:pt x="2764" y="2777"/>
                    <a:pt x="2661" y="2495"/>
                    <a:pt x="2455" y="22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2AE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367622" y="2929421"/>
              <a:ext cx="230649" cy="557279"/>
            </a:xfrm>
            <a:custGeom>
              <a:avLst/>
              <a:gdLst/>
              <a:ahLst/>
              <a:cxnLst/>
              <a:rect l="l" t="t" r="r" b="b"/>
              <a:pathLst>
                <a:path w="2764" h="6678" extrusionOk="0">
                  <a:moveTo>
                    <a:pt x="1" y="0"/>
                  </a:moveTo>
                  <a:lnTo>
                    <a:pt x="1" y="0"/>
                  </a:lnTo>
                  <a:cubicBezTo>
                    <a:pt x="209" y="2457"/>
                    <a:pt x="1037" y="4736"/>
                    <a:pt x="2334" y="6678"/>
                  </a:cubicBezTo>
                  <a:lnTo>
                    <a:pt x="2731" y="3061"/>
                  </a:lnTo>
                  <a:cubicBezTo>
                    <a:pt x="2764" y="2777"/>
                    <a:pt x="2661" y="2495"/>
                    <a:pt x="2455" y="22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8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360029" y="2830786"/>
              <a:ext cx="2382927" cy="42893"/>
            </a:xfrm>
            <a:custGeom>
              <a:avLst/>
              <a:gdLst/>
              <a:ahLst/>
              <a:cxnLst/>
              <a:rect l="l" t="t" r="r" b="b"/>
              <a:pathLst>
                <a:path w="28556" h="514" extrusionOk="0">
                  <a:moveTo>
                    <a:pt x="1" y="1"/>
                  </a:moveTo>
                  <a:lnTo>
                    <a:pt x="1" y="513"/>
                  </a:lnTo>
                  <a:lnTo>
                    <a:pt x="28556" y="513"/>
                  </a:lnTo>
                  <a:lnTo>
                    <a:pt x="285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363116" y="2847392"/>
              <a:ext cx="2204099" cy="1170386"/>
            </a:xfrm>
            <a:custGeom>
              <a:avLst/>
              <a:gdLst/>
              <a:ahLst/>
              <a:cxnLst/>
              <a:rect l="l" t="t" r="r" b="b"/>
              <a:pathLst>
                <a:path w="26413" h="14025" extrusionOk="0">
                  <a:moveTo>
                    <a:pt x="1" y="0"/>
                  </a:moveTo>
                  <a:cubicBezTo>
                    <a:pt x="129" y="7767"/>
                    <a:pt x="6463" y="14025"/>
                    <a:pt x="14262" y="14025"/>
                  </a:cubicBezTo>
                  <a:cubicBezTo>
                    <a:pt x="14405" y="14025"/>
                    <a:pt x="14548" y="14023"/>
                    <a:pt x="14692" y="14018"/>
                  </a:cubicBezTo>
                  <a:cubicBezTo>
                    <a:pt x="14733" y="14016"/>
                    <a:pt x="14773" y="14015"/>
                    <a:pt x="14812" y="14014"/>
                  </a:cubicBezTo>
                  <a:cubicBezTo>
                    <a:pt x="14923" y="14010"/>
                    <a:pt x="15034" y="14003"/>
                    <a:pt x="15144" y="13997"/>
                  </a:cubicBezTo>
                  <a:cubicBezTo>
                    <a:pt x="15180" y="13994"/>
                    <a:pt x="15215" y="13993"/>
                    <a:pt x="15251" y="13991"/>
                  </a:cubicBezTo>
                  <a:cubicBezTo>
                    <a:pt x="15392" y="13981"/>
                    <a:pt x="15533" y="13969"/>
                    <a:pt x="15672" y="13956"/>
                  </a:cubicBezTo>
                  <a:cubicBezTo>
                    <a:pt x="15696" y="13953"/>
                    <a:pt x="15720" y="13951"/>
                    <a:pt x="15743" y="13948"/>
                  </a:cubicBezTo>
                  <a:cubicBezTo>
                    <a:pt x="15861" y="13936"/>
                    <a:pt x="15979" y="13923"/>
                    <a:pt x="16096" y="13907"/>
                  </a:cubicBezTo>
                  <a:cubicBezTo>
                    <a:pt x="16136" y="13902"/>
                    <a:pt x="16175" y="13897"/>
                    <a:pt x="16214" y="13892"/>
                  </a:cubicBezTo>
                  <a:cubicBezTo>
                    <a:pt x="16332" y="13876"/>
                    <a:pt x="16451" y="13859"/>
                    <a:pt x="16567" y="13840"/>
                  </a:cubicBezTo>
                  <a:cubicBezTo>
                    <a:pt x="16590" y="13836"/>
                    <a:pt x="16611" y="13834"/>
                    <a:pt x="16633" y="13830"/>
                  </a:cubicBezTo>
                  <a:cubicBezTo>
                    <a:pt x="16772" y="13806"/>
                    <a:pt x="16910" y="13780"/>
                    <a:pt x="17047" y="13754"/>
                  </a:cubicBezTo>
                  <a:cubicBezTo>
                    <a:pt x="17077" y="13748"/>
                    <a:pt x="17104" y="13743"/>
                    <a:pt x="17134" y="13736"/>
                  </a:cubicBezTo>
                  <a:cubicBezTo>
                    <a:pt x="17247" y="13713"/>
                    <a:pt x="17358" y="13688"/>
                    <a:pt x="17470" y="13663"/>
                  </a:cubicBezTo>
                  <a:cubicBezTo>
                    <a:pt x="17501" y="13656"/>
                    <a:pt x="17534" y="13647"/>
                    <a:pt x="17567" y="13640"/>
                  </a:cubicBezTo>
                  <a:cubicBezTo>
                    <a:pt x="17841" y="13575"/>
                    <a:pt x="18112" y="13502"/>
                    <a:pt x="18381" y="13421"/>
                  </a:cubicBezTo>
                  <a:cubicBezTo>
                    <a:pt x="18409" y="13414"/>
                    <a:pt x="18436" y="13405"/>
                    <a:pt x="18463" y="13396"/>
                  </a:cubicBezTo>
                  <a:cubicBezTo>
                    <a:pt x="18578" y="13360"/>
                    <a:pt x="18693" y="13323"/>
                    <a:pt x="18808" y="13284"/>
                  </a:cubicBezTo>
                  <a:cubicBezTo>
                    <a:pt x="18828" y="13278"/>
                    <a:pt x="18849" y="13272"/>
                    <a:pt x="18869" y="13264"/>
                  </a:cubicBezTo>
                  <a:cubicBezTo>
                    <a:pt x="19006" y="13217"/>
                    <a:pt x="19142" y="13170"/>
                    <a:pt x="19278" y="13118"/>
                  </a:cubicBezTo>
                  <a:cubicBezTo>
                    <a:pt x="19281" y="13117"/>
                    <a:pt x="19283" y="13117"/>
                    <a:pt x="19284" y="13115"/>
                  </a:cubicBezTo>
                  <a:cubicBezTo>
                    <a:pt x="19414" y="13067"/>
                    <a:pt x="19543" y="13016"/>
                    <a:pt x="19670" y="12964"/>
                  </a:cubicBezTo>
                  <a:cubicBezTo>
                    <a:pt x="19691" y="12955"/>
                    <a:pt x="19712" y="12947"/>
                    <a:pt x="19733" y="12938"/>
                  </a:cubicBezTo>
                  <a:cubicBezTo>
                    <a:pt x="19999" y="12827"/>
                    <a:pt x="20263" y="12709"/>
                    <a:pt x="20520" y="12582"/>
                  </a:cubicBezTo>
                  <a:cubicBezTo>
                    <a:pt x="20526" y="12580"/>
                    <a:pt x="20532" y="12576"/>
                    <a:pt x="20539" y="12573"/>
                  </a:cubicBezTo>
                  <a:cubicBezTo>
                    <a:pt x="20663" y="12512"/>
                    <a:pt x="20786" y="12449"/>
                    <a:pt x="20908" y="12386"/>
                  </a:cubicBezTo>
                  <a:cubicBezTo>
                    <a:pt x="20919" y="12381"/>
                    <a:pt x="20930" y="12374"/>
                    <a:pt x="20940" y="12368"/>
                  </a:cubicBezTo>
                  <a:cubicBezTo>
                    <a:pt x="21199" y="12230"/>
                    <a:pt x="21453" y="12086"/>
                    <a:pt x="21702" y="11934"/>
                  </a:cubicBezTo>
                  <a:cubicBezTo>
                    <a:pt x="21707" y="11932"/>
                    <a:pt x="21711" y="11928"/>
                    <a:pt x="21716" y="11926"/>
                  </a:cubicBezTo>
                  <a:cubicBezTo>
                    <a:pt x="23625" y="10754"/>
                    <a:pt x="25237" y="9143"/>
                    <a:pt x="26412" y="7236"/>
                  </a:cubicBezTo>
                  <a:lnTo>
                    <a:pt x="26412" y="7236"/>
                  </a:lnTo>
                  <a:cubicBezTo>
                    <a:pt x="24240" y="8572"/>
                    <a:pt x="21681" y="9347"/>
                    <a:pt x="18940" y="9347"/>
                  </a:cubicBezTo>
                  <a:cubicBezTo>
                    <a:pt x="12791" y="9347"/>
                    <a:pt x="7550" y="5455"/>
                    <a:pt x="5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5482442" y="3110418"/>
              <a:ext cx="653144" cy="316693"/>
            </a:xfrm>
            <a:custGeom>
              <a:avLst/>
              <a:gdLst/>
              <a:ahLst/>
              <a:cxnLst/>
              <a:rect l="l" t="t" r="r" b="b"/>
              <a:pathLst>
                <a:path w="7827" h="3795" extrusionOk="0">
                  <a:moveTo>
                    <a:pt x="4098" y="1"/>
                  </a:moveTo>
                  <a:cubicBezTo>
                    <a:pt x="3534" y="1"/>
                    <a:pt x="3056" y="365"/>
                    <a:pt x="2884" y="870"/>
                  </a:cubicBezTo>
                  <a:cubicBezTo>
                    <a:pt x="2711" y="769"/>
                    <a:pt x="2510" y="711"/>
                    <a:pt x="2296" y="711"/>
                  </a:cubicBezTo>
                  <a:cubicBezTo>
                    <a:pt x="1670" y="711"/>
                    <a:pt x="1161" y="1206"/>
                    <a:pt x="1134" y="1826"/>
                  </a:cubicBezTo>
                  <a:cubicBezTo>
                    <a:pt x="1087" y="1820"/>
                    <a:pt x="1039" y="1815"/>
                    <a:pt x="991" y="1815"/>
                  </a:cubicBezTo>
                  <a:cubicBezTo>
                    <a:pt x="443" y="1815"/>
                    <a:pt x="0" y="2258"/>
                    <a:pt x="0" y="2804"/>
                  </a:cubicBezTo>
                  <a:cubicBezTo>
                    <a:pt x="0" y="3352"/>
                    <a:pt x="444" y="3795"/>
                    <a:pt x="991" y="3795"/>
                  </a:cubicBezTo>
                  <a:cubicBezTo>
                    <a:pt x="997" y="3795"/>
                    <a:pt x="1005" y="3793"/>
                    <a:pt x="1011" y="3793"/>
                  </a:cubicBezTo>
                  <a:lnTo>
                    <a:pt x="1011" y="3795"/>
                  </a:lnTo>
                  <a:lnTo>
                    <a:pt x="5590" y="3795"/>
                  </a:lnTo>
                  <a:lnTo>
                    <a:pt x="6998" y="3793"/>
                  </a:lnTo>
                  <a:cubicBezTo>
                    <a:pt x="7007" y="3793"/>
                    <a:pt x="7014" y="3791"/>
                    <a:pt x="7023" y="3791"/>
                  </a:cubicBezTo>
                  <a:cubicBezTo>
                    <a:pt x="7030" y="3791"/>
                    <a:pt x="7038" y="3793"/>
                    <a:pt x="7044" y="3793"/>
                  </a:cubicBezTo>
                  <a:cubicBezTo>
                    <a:pt x="7475" y="3793"/>
                    <a:pt x="7825" y="3444"/>
                    <a:pt x="7825" y="3013"/>
                  </a:cubicBezTo>
                  <a:cubicBezTo>
                    <a:pt x="7827" y="2580"/>
                    <a:pt x="7478" y="2231"/>
                    <a:pt x="7047" y="2231"/>
                  </a:cubicBezTo>
                  <a:cubicBezTo>
                    <a:pt x="6987" y="2231"/>
                    <a:pt x="6929" y="2239"/>
                    <a:pt x="6873" y="2252"/>
                  </a:cubicBezTo>
                  <a:cubicBezTo>
                    <a:pt x="6772" y="1615"/>
                    <a:pt x="6221" y="1127"/>
                    <a:pt x="5556" y="1127"/>
                  </a:cubicBezTo>
                  <a:cubicBezTo>
                    <a:pt x="5495" y="1127"/>
                    <a:pt x="5435" y="1132"/>
                    <a:pt x="5375" y="1141"/>
                  </a:cubicBezTo>
                  <a:cubicBezTo>
                    <a:pt x="5303" y="500"/>
                    <a:pt x="4760" y="1"/>
                    <a:pt x="409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278996" y="2598051"/>
              <a:ext cx="186839" cy="18684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20" y="0"/>
                  </a:moveTo>
                  <a:cubicBezTo>
                    <a:pt x="501" y="0"/>
                    <a:pt x="1" y="501"/>
                    <a:pt x="1" y="1119"/>
                  </a:cubicBezTo>
                  <a:cubicBezTo>
                    <a:pt x="1" y="1738"/>
                    <a:pt x="501" y="2238"/>
                    <a:pt x="1120" y="2238"/>
                  </a:cubicBezTo>
                  <a:cubicBezTo>
                    <a:pt x="1738" y="2238"/>
                    <a:pt x="2239" y="1738"/>
                    <a:pt x="2239" y="1119"/>
                  </a:cubicBezTo>
                  <a:cubicBezTo>
                    <a:pt x="2239" y="501"/>
                    <a:pt x="1738" y="0"/>
                    <a:pt x="1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5294017" y="2488485"/>
              <a:ext cx="156881" cy="157053"/>
            </a:xfrm>
            <a:custGeom>
              <a:avLst/>
              <a:gdLst/>
              <a:ahLst/>
              <a:cxnLst/>
              <a:rect l="l" t="t" r="r" b="b"/>
              <a:pathLst>
                <a:path w="1880" h="1882" extrusionOk="0">
                  <a:moveTo>
                    <a:pt x="940" y="1"/>
                  </a:moveTo>
                  <a:cubicBezTo>
                    <a:pt x="421" y="1"/>
                    <a:pt x="0" y="422"/>
                    <a:pt x="0" y="941"/>
                  </a:cubicBezTo>
                  <a:cubicBezTo>
                    <a:pt x="0" y="1460"/>
                    <a:pt x="421" y="1881"/>
                    <a:pt x="940" y="1881"/>
                  </a:cubicBezTo>
                  <a:cubicBezTo>
                    <a:pt x="1459" y="1881"/>
                    <a:pt x="1880" y="1460"/>
                    <a:pt x="1880" y="941"/>
                  </a:cubicBezTo>
                  <a:cubicBezTo>
                    <a:pt x="1880" y="422"/>
                    <a:pt x="1459" y="1"/>
                    <a:pt x="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5363111" y="2728563"/>
              <a:ext cx="18609" cy="112491"/>
            </a:xfrm>
            <a:custGeom>
              <a:avLst/>
              <a:gdLst/>
              <a:ahLst/>
              <a:cxnLst/>
              <a:rect l="l" t="t" r="r" b="b"/>
              <a:pathLst>
                <a:path w="223" h="1348" extrusionOk="0">
                  <a:moveTo>
                    <a:pt x="112" y="1"/>
                  </a:moveTo>
                  <a:cubicBezTo>
                    <a:pt x="51" y="1"/>
                    <a:pt x="1" y="50"/>
                    <a:pt x="1" y="111"/>
                  </a:cubicBezTo>
                  <a:lnTo>
                    <a:pt x="1" y="1236"/>
                  </a:lnTo>
                  <a:cubicBezTo>
                    <a:pt x="1" y="1297"/>
                    <a:pt x="51" y="1347"/>
                    <a:pt x="112" y="1347"/>
                  </a:cubicBezTo>
                  <a:cubicBezTo>
                    <a:pt x="174" y="1347"/>
                    <a:pt x="223" y="1297"/>
                    <a:pt x="223" y="1236"/>
                  </a:cubicBezTo>
                  <a:lnTo>
                    <a:pt x="223" y="111"/>
                  </a:lnTo>
                  <a:cubicBezTo>
                    <a:pt x="223" y="50"/>
                    <a:pt x="17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5478520" y="2598051"/>
              <a:ext cx="186839" cy="18684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20" y="0"/>
                  </a:moveTo>
                  <a:cubicBezTo>
                    <a:pt x="502" y="0"/>
                    <a:pt x="0" y="501"/>
                    <a:pt x="0" y="1119"/>
                  </a:cubicBezTo>
                  <a:cubicBezTo>
                    <a:pt x="0" y="1738"/>
                    <a:pt x="502" y="2238"/>
                    <a:pt x="1120" y="2238"/>
                  </a:cubicBezTo>
                  <a:cubicBezTo>
                    <a:pt x="1738" y="2238"/>
                    <a:pt x="2239" y="1738"/>
                    <a:pt x="2239" y="1119"/>
                  </a:cubicBezTo>
                  <a:cubicBezTo>
                    <a:pt x="2239" y="501"/>
                    <a:pt x="1738" y="0"/>
                    <a:pt x="1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5482609" y="2488735"/>
              <a:ext cx="177743" cy="157053"/>
            </a:xfrm>
            <a:custGeom>
              <a:avLst/>
              <a:gdLst/>
              <a:ahLst/>
              <a:cxnLst/>
              <a:rect l="l" t="t" r="r" b="b"/>
              <a:pathLst>
                <a:path w="2130" h="1882" extrusionOk="0">
                  <a:moveTo>
                    <a:pt x="1064" y="1"/>
                  </a:moveTo>
                  <a:cubicBezTo>
                    <a:pt x="951" y="1"/>
                    <a:pt x="836" y="22"/>
                    <a:pt x="724" y="65"/>
                  </a:cubicBezTo>
                  <a:cubicBezTo>
                    <a:pt x="240" y="253"/>
                    <a:pt x="0" y="799"/>
                    <a:pt x="189" y="1283"/>
                  </a:cubicBezTo>
                  <a:cubicBezTo>
                    <a:pt x="333" y="1654"/>
                    <a:pt x="689" y="1881"/>
                    <a:pt x="1065" y="1881"/>
                  </a:cubicBezTo>
                  <a:cubicBezTo>
                    <a:pt x="1179" y="1881"/>
                    <a:pt x="1294" y="1861"/>
                    <a:pt x="1406" y="1817"/>
                  </a:cubicBezTo>
                  <a:cubicBezTo>
                    <a:pt x="1890" y="1629"/>
                    <a:pt x="2130" y="1084"/>
                    <a:pt x="1940" y="600"/>
                  </a:cubicBezTo>
                  <a:cubicBezTo>
                    <a:pt x="1796" y="228"/>
                    <a:pt x="1441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5562552" y="2728563"/>
              <a:ext cx="18859" cy="112491"/>
            </a:xfrm>
            <a:custGeom>
              <a:avLst/>
              <a:gdLst/>
              <a:ahLst/>
              <a:cxnLst/>
              <a:rect l="l" t="t" r="r" b="b"/>
              <a:pathLst>
                <a:path w="226" h="1348" extrusionOk="0">
                  <a:moveTo>
                    <a:pt x="113" y="1"/>
                  </a:moveTo>
                  <a:cubicBezTo>
                    <a:pt x="51" y="1"/>
                    <a:pt x="1" y="50"/>
                    <a:pt x="1" y="111"/>
                  </a:cubicBezTo>
                  <a:lnTo>
                    <a:pt x="1" y="1236"/>
                  </a:lnTo>
                  <a:cubicBezTo>
                    <a:pt x="1" y="1297"/>
                    <a:pt x="51" y="1347"/>
                    <a:pt x="113" y="1347"/>
                  </a:cubicBezTo>
                  <a:cubicBezTo>
                    <a:pt x="175" y="1347"/>
                    <a:pt x="225" y="1297"/>
                    <a:pt x="224" y="1236"/>
                  </a:cubicBezTo>
                  <a:lnTo>
                    <a:pt x="224" y="111"/>
                  </a:lnTo>
                  <a:cubicBezTo>
                    <a:pt x="224" y="50"/>
                    <a:pt x="174" y="1"/>
                    <a:pt x="1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59140" y="2600805"/>
              <a:ext cx="186839" cy="18684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0"/>
                  </a:moveTo>
                  <a:cubicBezTo>
                    <a:pt x="501" y="0"/>
                    <a:pt x="0" y="502"/>
                    <a:pt x="0" y="1120"/>
                  </a:cubicBezTo>
                  <a:cubicBezTo>
                    <a:pt x="0" y="1738"/>
                    <a:pt x="501" y="2239"/>
                    <a:pt x="1119" y="2239"/>
                  </a:cubicBezTo>
                  <a:cubicBezTo>
                    <a:pt x="1737" y="2239"/>
                    <a:pt x="2239" y="1738"/>
                    <a:pt x="2239" y="1120"/>
                  </a:cubicBezTo>
                  <a:cubicBezTo>
                    <a:pt x="2239" y="502"/>
                    <a:pt x="1737" y="0"/>
                    <a:pt x="1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974077" y="2491322"/>
              <a:ext cx="156965" cy="156969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940" y="0"/>
                  </a:moveTo>
                  <a:cubicBezTo>
                    <a:pt x="422" y="0"/>
                    <a:pt x="0" y="421"/>
                    <a:pt x="0" y="940"/>
                  </a:cubicBezTo>
                  <a:cubicBezTo>
                    <a:pt x="0" y="1460"/>
                    <a:pt x="422" y="1880"/>
                    <a:pt x="940" y="1880"/>
                  </a:cubicBezTo>
                  <a:cubicBezTo>
                    <a:pt x="1460" y="1880"/>
                    <a:pt x="1881" y="1460"/>
                    <a:pt x="1881" y="940"/>
                  </a:cubicBezTo>
                  <a:cubicBezTo>
                    <a:pt x="1881" y="421"/>
                    <a:pt x="1460" y="0"/>
                    <a:pt x="9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5043172" y="2731400"/>
              <a:ext cx="18692" cy="112574"/>
            </a:xfrm>
            <a:custGeom>
              <a:avLst/>
              <a:gdLst/>
              <a:ahLst/>
              <a:cxnLst/>
              <a:rect l="l" t="t" r="r" b="b"/>
              <a:pathLst>
                <a:path w="224" h="1349" extrusionOk="0">
                  <a:moveTo>
                    <a:pt x="112" y="1"/>
                  </a:moveTo>
                  <a:cubicBezTo>
                    <a:pt x="51" y="1"/>
                    <a:pt x="1" y="51"/>
                    <a:pt x="1" y="112"/>
                  </a:cubicBezTo>
                  <a:lnTo>
                    <a:pt x="1" y="1237"/>
                  </a:lnTo>
                  <a:cubicBezTo>
                    <a:pt x="1" y="1298"/>
                    <a:pt x="51" y="1348"/>
                    <a:pt x="112" y="1348"/>
                  </a:cubicBezTo>
                  <a:cubicBezTo>
                    <a:pt x="174" y="1348"/>
                    <a:pt x="224" y="1298"/>
                    <a:pt x="224" y="1237"/>
                  </a:cubicBezTo>
                  <a:lnTo>
                    <a:pt x="224" y="112"/>
                  </a:lnTo>
                  <a:cubicBezTo>
                    <a:pt x="224" y="51"/>
                    <a:pt x="17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472982" y="1495761"/>
              <a:ext cx="449865" cy="451882"/>
            </a:xfrm>
            <a:custGeom>
              <a:avLst/>
              <a:gdLst/>
              <a:ahLst/>
              <a:cxnLst/>
              <a:rect l="l" t="t" r="r" b="b"/>
              <a:pathLst>
                <a:path w="5391" h="5415" extrusionOk="0">
                  <a:moveTo>
                    <a:pt x="2187" y="1"/>
                  </a:moveTo>
                  <a:cubicBezTo>
                    <a:pt x="1513" y="1"/>
                    <a:pt x="966" y="546"/>
                    <a:pt x="966" y="1220"/>
                  </a:cubicBezTo>
                  <a:cubicBezTo>
                    <a:pt x="966" y="1515"/>
                    <a:pt x="1072" y="1785"/>
                    <a:pt x="1245" y="1997"/>
                  </a:cubicBezTo>
                  <a:cubicBezTo>
                    <a:pt x="1205" y="1989"/>
                    <a:pt x="1164" y="1984"/>
                    <a:pt x="1120" y="1984"/>
                  </a:cubicBezTo>
                  <a:cubicBezTo>
                    <a:pt x="760" y="1984"/>
                    <a:pt x="469" y="2275"/>
                    <a:pt x="469" y="2634"/>
                  </a:cubicBezTo>
                  <a:cubicBezTo>
                    <a:pt x="469" y="2721"/>
                    <a:pt x="486" y="2805"/>
                    <a:pt x="517" y="2880"/>
                  </a:cubicBezTo>
                  <a:cubicBezTo>
                    <a:pt x="222" y="2946"/>
                    <a:pt x="0" y="3207"/>
                    <a:pt x="0" y="3523"/>
                  </a:cubicBezTo>
                  <a:cubicBezTo>
                    <a:pt x="0" y="3722"/>
                    <a:pt x="89" y="3900"/>
                    <a:pt x="229" y="4020"/>
                  </a:cubicBezTo>
                  <a:cubicBezTo>
                    <a:pt x="130" y="4163"/>
                    <a:pt x="71" y="4337"/>
                    <a:pt x="71" y="4525"/>
                  </a:cubicBezTo>
                  <a:cubicBezTo>
                    <a:pt x="71" y="5016"/>
                    <a:pt x="469" y="5414"/>
                    <a:pt x="960" y="5414"/>
                  </a:cubicBezTo>
                  <a:cubicBezTo>
                    <a:pt x="1414" y="5414"/>
                    <a:pt x="1788" y="5074"/>
                    <a:pt x="1841" y="4635"/>
                  </a:cubicBezTo>
                  <a:cubicBezTo>
                    <a:pt x="1941" y="4698"/>
                    <a:pt x="2060" y="4735"/>
                    <a:pt x="2187" y="4735"/>
                  </a:cubicBezTo>
                  <a:cubicBezTo>
                    <a:pt x="2458" y="4735"/>
                    <a:pt x="2690" y="4568"/>
                    <a:pt x="2787" y="4332"/>
                  </a:cubicBezTo>
                  <a:cubicBezTo>
                    <a:pt x="2997" y="4502"/>
                    <a:pt x="3264" y="4606"/>
                    <a:pt x="3556" y="4606"/>
                  </a:cubicBezTo>
                  <a:cubicBezTo>
                    <a:pt x="4230" y="4606"/>
                    <a:pt x="4777" y="4060"/>
                    <a:pt x="4777" y="3385"/>
                  </a:cubicBezTo>
                  <a:cubicBezTo>
                    <a:pt x="4777" y="3351"/>
                    <a:pt x="4773" y="3317"/>
                    <a:pt x="4771" y="3283"/>
                  </a:cubicBezTo>
                  <a:cubicBezTo>
                    <a:pt x="5116" y="3270"/>
                    <a:pt x="5390" y="2985"/>
                    <a:pt x="5390" y="2636"/>
                  </a:cubicBezTo>
                  <a:cubicBezTo>
                    <a:pt x="5390" y="2294"/>
                    <a:pt x="5125" y="2013"/>
                    <a:pt x="4789" y="1988"/>
                  </a:cubicBezTo>
                  <a:cubicBezTo>
                    <a:pt x="4905" y="1835"/>
                    <a:pt x="4976" y="1646"/>
                    <a:pt x="4976" y="1440"/>
                  </a:cubicBezTo>
                  <a:cubicBezTo>
                    <a:pt x="4976" y="943"/>
                    <a:pt x="4573" y="539"/>
                    <a:pt x="4075" y="539"/>
                  </a:cubicBezTo>
                  <a:cubicBezTo>
                    <a:pt x="3784" y="539"/>
                    <a:pt x="3525" y="677"/>
                    <a:pt x="3360" y="891"/>
                  </a:cubicBezTo>
                  <a:cubicBezTo>
                    <a:pt x="3216" y="377"/>
                    <a:pt x="2745" y="1"/>
                    <a:pt x="218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4052479" y="1981291"/>
              <a:ext cx="293485" cy="251852"/>
            </a:xfrm>
            <a:custGeom>
              <a:avLst/>
              <a:gdLst/>
              <a:ahLst/>
              <a:cxnLst/>
              <a:rect l="l" t="t" r="r" b="b"/>
              <a:pathLst>
                <a:path w="3517" h="3018" extrusionOk="0">
                  <a:moveTo>
                    <a:pt x="294" y="1"/>
                  </a:moveTo>
                  <a:lnTo>
                    <a:pt x="294" y="1"/>
                  </a:lnTo>
                  <a:cubicBezTo>
                    <a:pt x="1" y="2687"/>
                    <a:pt x="1340" y="3018"/>
                    <a:pt x="2018" y="3018"/>
                  </a:cubicBezTo>
                  <a:cubicBezTo>
                    <a:pt x="2240" y="3018"/>
                    <a:pt x="2391" y="2983"/>
                    <a:pt x="2391" y="2983"/>
                  </a:cubicBezTo>
                  <a:cubicBezTo>
                    <a:pt x="3517" y="558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D0E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075594" y="1981208"/>
              <a:ext cx="188675" cy="262867"/>
            </a:xfrm>
            <a:custGeom>
              <a:avLst/>
              <a:gdLst/>
              <a:ahLst/>
              <a:cxnLst/>
              <a:rect l="l" t="t" r="r" b="b"/>
              <a:pathLst>
                <a:path w="2261" h="3150" extrusionOk="0">
                  <a:moveTo>
                    <a:pt x="16" y="1"/>
                  </a:moveTo>
                  <a:lnTo>
                    <a:pt x="0" y="165"/>
                  </a:lnTo>
                  <a:lnTo>
                    <a:pt x="321" y="620"/>
                  </a:lnTo>
                  <a:lnTo>
                    <a:pt x="135" y="605"/>
                  </a:lnTo>
                  <a:cubicBezTo>
                    <a:pt x="133" y="604"/>
                    <a:pt x="130" y="604"/>
                    <a:pt x="128" y="604"/>
                  </a:cubicBezTo>
                  <a:cubicBezTo>
                    <a:pt x="79" y="604"/>
                    <a:pt x="38" y="642"/>
                    <a:pt x="33" y="691"/>
                  </a:cubicBezTo>
                  <a:cubicBezTo>
                    <a:pt x="30" y="743"/>
                    <a:pt x="68" y="788"/>
                    <a:pt x="119" y="793"/>
                  </a:cubicBezTo>
                  <a:lnTo>
                    <a:pt x="462" y="823"/>
                  </a:lnTo>
                  <a:lnTo>
                    <a:pt x="716" y="1184"/>
                  </a:lnTo>
                  <a:lnTo>
                    <a:pt x="716" y="1184"/>
                  </a:lnTo>
                  <a:lnTo>
                    <a:pt x="371" y="1155"/>
                  </a:lnTo>
                  <a:cubicBezTo>
                    <a:pt x="368" y="1155"/>
                    <a:pt x="365" y="1155"/>
                    <a:pt x="363" y="1155"/>
                  </a:cubicBezTo>
                  <a:cubicBezTo>
                    <a:pt x="314" y="1155"/>
                    <a:pt x="273" y="1191"/>
                    <a:pt x="268" y="1240"/>
                  </a:cubicBezTo>
                  <a:cubicBezTo>
                    <a:pt x="265" y="1293"/>
                    <a:pt x="303" y="1337"/>
                    <a:pt x="354" y="1342"/>
                  </a:cubicBezTo>
                  <a:lnTo>
                    <a:pt x="857" y="1385"/>
                  </a:lnTo>
                  <a:lnTo>
                    <a:pt x="1111" y="1746"/>
                  </a:lnTo>
                  <a:lnTo>
                    <a:pt x="594" y="1703"/>
                  </a:lnTo>
                  <a:cubicBezTo>
                    <a:pt x="591" y="1703"/>
                    <a:pt x="589" y="1703"/>
                    <a:pt x="586" y="1703"/>
                  </a:cubicBezTo>
                  <a:cubicBezTo>
                    <a:pt x="537" y="1703"/>
                    <a:pt x="496" y="1741"/>
                    <a:pt x="491" y="1789"/>
                  </a:cubicBezTo>
                  <a:cubicBezTo>
                    <a:pt x="487" y="1842"/>
                    <a:pt x="526" y="1887"/>
                    <a:pt x="577" y="1892"/>
                  </a:cubicBezTo>
                  <a:lnTo>
                    <a:pt x="1253" y="1948"/>
                  </a:lnTo>
                  <a:lnTo>
                    <a:pt x="1506" y="2309"/>
                  </a:lnTo>
                  <a:lnTo>
                    <a:pt x="1506" y="2309"/>
                  </a:lnTo>
                  <a:lnTo>
                    <a:pt x="792" y="2250"/>
                  </a:lnTo>
                  <a:cubicBezTo>
                    <a:pt x="789" y="2250"/>
                    <a:pt x="787" y="2250"/>
                    <a:pt x="784" y="2250"/>
                  </a:cubicBezTo>
                  <a:cubicBezTo>
                    <a:pt x="735" y="2250"/>
                    <a:pt x="695" y="2286"/>
                    <a:pt x="690" y="2335"/>
                  </a:cubicBezTo>
                  <a:cubicBezTo>
                    <a:pt x="686" y="2388"/>
                    <a:pt x="724" y="2432"/>
                    <a:pt x="775" y="2437"/>
                  </a:cubicBezTo>
                  <a:lnTo>
                    <a:pt x="1647" y="2511"/>
                  </a:lnTo>
                  <a:lnTo>
                    <a:pt x="2069" y="3110"/>
                  </a:lnTo>
                  <a:cubicBezTo>
                    <a:pt x="2087" y="3136"/>
                    <a:pt x="2117" y="3150"/>
                    <a:pt x="2146" y="3150"/>
                  </a:cubicBezTo>
                  <a:cubicBezTo>
                    <a:pt x="2165" y="3150"/>
                    <a:pt x="2184" y="3144"/>
                    <a:pt x="2201" y="3133"/>
                  </a:cubicBezTo>
                  <a:cubicBezTo>
                    <a:pt x="2250" y="3105"/>
                    <a:pt x="2260" y="3046"/>
                    <a:pt x="2230" y="3004"/>
                  </a:cubicBezTo>
                  <a:lnTo>
                    <a:pt x="1807" y="2404"/>
                  </a:lnTo>
                  <a:lnTo>
                    <a:pt x="2022" y="1581"/>
                  </a:lnTo>
                  <a:cubicBezTo>
                    <a:pt x="2035" y="1531"/>
                    <a:pt x="2006" y="1478"/>
                    <a:pt x="1954" y="1465"/>
                  </a:cubicBezTo>
                  <a:cubicBezTo>
                    <a:pt x="1947" y="1463"/>
                    <a:pt x="1939" y="1462"/>
                    <a:pt x="1932" y="1462"/>
                  </a:cubicBezTo>
                  <a:cubicBezTo>
                    <a:pt x="1889" y="1462"/>
                    <a:pt x="1850" y="1490"/>
                    <a:pt x="1839" y="1534"/>
                  </a:cubicBezTo>
                  <a:lnTo>
                    <a:pt x="1664" y="2202"/>
                  </a:lnTo>
                  <a:lnTo>
                    <a:pt x="1409" y="1841"/>
                  </a:lnTo>
                  <a:lnTo>
                    <a:pt x="1586" y="1165"/>
                  </a:lnTo>
                  <a:cubicBezTo>
                    <a:pt x="1598" y="1115"/>
                    <a:pt x="1570" y="1063"/>
                    <a:pt x="1519" y="1050"/>
                  </a:cubicBezTo>
                  <a:cubicBezTo>
                    <a:pt x="1511" y="1048"/>
                    <a:pt x="1503" y="1047"/>
                    <a:pt x="1495" y="1047"/>
                  </a:cubicBezTo>
                  <a:cubicBezTo>
                    <a:pt x="1453" y="1047"/>
                    <a:pt x="1414" y="1074"/>
                    <a:pt x="1403" y="1117"/>
                  </a:cubicBezTo>
                  <a:lnTo>
                    <a:pt x="1268" y="1638"/>
                  </a:lnTo>
                  <a:lnTo>
                    <a:pt x="1013" y="1276"/>
                  </a:lnTo>
                  <a:lnTo>
                    <a:pt x="1155" y="734"/>
                  </a:lnTo>
                  <a:cubicBezTo>
                    <a:pt x="1168" y="684"/>
                    <a:pt x="1138" y="631"/>
                    <a:pt x="1087" y="619"/>
                  </a:cubicBezTo>
                  <a:cubicBezTo>
                    <a:pt x="1079" y="617"/>
                    <a:pt x="1071" y="616"/>
                    <a:pt x="1063" y="616"/>
                  </a:cubicBezTo>
                  <a:cubicBezTo>
                    <a:pt x="1022" y="616"/>
                    <a:pt x="982" y="644"/>
                    <a:pt x="972" y="686"/>
                  </a:cubicBezTo>
                  <a:lnTo>
                    <a:pt x="871" y="1074"/>
                  </a:lnTo>
                  <a:lnTo>
                    <a:pt x="616" y="712"/>
                  </a:lnTo>
                  <a:lnTo>
                    <a:pt x="703" y="381"/>
                  </a:lnTo>
                  <a:cubicBezTo>
                    <a:pt x="716" y="331"/>
                    <a:pt x="687" y="278"/>
                    <a:pt x="636" y="266"/>
                  </a:cubicBezTo>
                  <a:cubicBezTo>
                    <a:pt x="627" y="264"/>
                    <a:pt x="619" y="263"/>
                    <a:pt x="611" y="263"/>
                  </a:cubicBezTo>
                  <a:cubicBezTo>
                    <a:pt x="570" y="263"/>
                    <a:pt x="531" y="291"/>
                    <a:pt x="521" y="333"/>
                  </a:cubicBezTo>
                  <a:lnTo>
                    <a:pt x="475" y="510"/>
                  </a:lnTo>
                  <a:lnTo>
                    <a:pt x="133" y="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4108973" y="1867219"/>
              <a:ext cx="482827" cy="364593"/>
            </a:xfrm>
            <a:custGeom>
              <a:avLst/>
              <a:gdLst/>
              <a:ahLst/>
              <a:cxnLst/>
              <a:rect l="l" t="t" r="r" b="b"/>
              <a:pathLst>
                <a:path w="5786" h="4369" extrusionOk="0">
                  <a:moveTo>
                    <a:pt x="4057" y="1"/>
                  </a:moveTo>
                  <a:lnTo>
                    <a:pt x="4057" y="1"/>
                  </a:lnTo>
                  <a:cubicBezTo>
                    <a:pt x="0" y="2153"/>
                    <a:pt x="2406" y="4369"/>
                    <a:pt x="2406" y="4369"/>
                  </a:cubicBezTo>
                  <a:cubicBezTo>
                    <a:pt x="5785" y="3816"/>
                    <a:pt x="4057" y="1"/>
                    <a:pt x="4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274784" y="1867302"/>
              <a:ext cx="188424" cy="382702"/>
            </a:xfrm>
            <a:custGeom>
              <a:avLst/>
              <a:gdLst/>
              <a:ahLst/>
              <a:cxnLst/>
              <a:rect l="l" t="t" r="r" b="b"/>
              <a:pathLst>
                <a:path w="2258" h="4586" extrusionOk="0">
                  <a:moveTo>
                    <a:pt x="2069" y="1"/>
                  </a:moveTo>
                  <a:lnTo>
                    <a:pt x="1885" y="102"/>
                  </a:lnTo>
                  <a:lnTo>
                    <a:pt x="1633" y="770"/>
                  </a:lnTo>
                  <a:lnTo>
                    <a:pt x="1517" y="563"/>
                  </a:lnTo>
                  <a:cubicBezTo>
                    <a:pt x="1494" y="524"/>
                    <a:pt x="1453" y="502"/>
                    <a:pt x="1410" y="502"/>
                  </a:cubicBezTo>
                  <a:cubicBezTo>
                    <a:pt x="1391" y="502"/>
                    <a:pt x="1370" y="507"/>
                    <a:pt x="1352" y="517"/>
                  </a:cubicBezTo>
                  <a:cubicBezTo>
                    <a:pt x="1294" y="550"/>
                    <a:pt x="1272" y="623"/>
                    <a:pt x="1305" y="681"/>
                  </a:cubicBezTo>
                  <a:lnTo>
                    <a:pt x="1522" y="1065"/>
                  </a:lnTo>
                  <a:lnTo>
                    <a:pt x="1320" y="1596"/>
                  </a:lnTo>
                  <a:lnTo>
                    <a:pt x="1103" y="1209"/>
                  </a:lnTo>
                  <a:cubicBezTo>
                    <a:pt x="1080" y="1170"/>
                    <a:pt x="1039" y="1148"/>
                    <a:pt x="997" y="1148"/>
                  </a:cubicBezTo>
                  <a:cubicBezTo>
                    <a:pt x="977" y="1148"/>
                    <a:pt x="957" y="1153"/>
                    <a:pt x="939" y="1163"/>
                  </a:cubicBezTo>
                  <a:cubicBezTo>
                    <a:pt x="880" y="1197"/>
                    <a:pt x="859" y="1270"/>
                    <a:pt x="892" y="1329"/>
                  </a:cubicBezTo>
                  <a:lnTo>
                    <a:pt x="1208" y="1892"/>
                  </a:lnTo>
                  <a:lnTo>
                    <a:pt x="1007" y="2422"/>
                  </a:lnTo>
                  <a:lnTo>
                    <a:pt x="681" y="1842"/>
                  </a:lnTo>
                  <a:cubicBezTo>
                    <a:pt x="658" y="1803"/>
                    <a:pt x="618" y="1781"/>
                    <a:pt x="575" y="1781"/>
                  </a:cubicBezTo>
                  <a:cubicBezTo>
                    <a:pt x="555" y="1781"/>
                    <a:pt x="535" y="1786"/>
                    <a:pt x="516" y="1796"/>
                  </a:cubicBezTo>
                  <a:cubicBezTo>
                    <a:pt x="459" y="1828"/>
                    <a:pt x="437" y="1902"/>
                    <a:pt x="470" y="1960"/>
                  </a:cubicBezTo>
                  <a:lnTo>
                    <a:pt x="896" y="2718"/>
                  </a:lnTo>
                  <a:lnTo>
                    <a:pt x="695" y="3249"/>
                  </a:lnTo>
                  <a:lnTo>
                    <a:pt x="245" y="2447"/>
                  </a:lnTo>
                  <a:cubicBezTo>
                    <a:pt x="222" y="2408"/>
                    <a:pt x="181" y="2386"/>
                    <a:pt x="139" y="2386"/>
                  </a:cubicBezTo>
                  <a:cubicBezTo>
                    <a:pt x="119" y="2386"/>
                    <a:pt x="99" y="2391"/>
                    <a:pt x="80" y="2401"/>
                  </a:cubicBezTo>
                  <a:cubicBezTo>
                    <a:pt x="23" y="2435"/>
                    <a:pt x="0" y="2508"/>
                    <a:pt x="34" y="2567"/>
                  </a:cubicBezTo>
                  <a:lnTo>
                    <a:pt x="583" y="3544"/>
                  </a:lnTo>
                  <a:lnTo>
                    <a:pt x="253" y="4421"/>
                  </a:lnTo>
                  <a:cubicBezTo>
                    <a:pt x="229" y="4484"/>
                    <a:pt x="260" y="4553"/>
                    <a:pt x="323" y="4578"/>
                  </a:cubicBezTo>
                  <a:cubicBezTo>
                    <a:pt x="337" y="4583"/>
                    <a:pt x="351" y="4585"/>
                    <a:pt x="365" y="4585"/>
                  </a:cubicBezTo>
                  <a:cubicBezTo>
                    <a:pt x="414" y="4585"/>
                    <a:pt x="460" y="4556"/>
                    <a:pt x="479" y="4507"/>
                  </a:cubicBezTo>
                  <a:lnTo>
                    <a:pt x="812" y="3628"/>
                  </a:lnTo>
                  <a:lnTo>
                    <a:pt x="1840" y="3264"/>
                  </a:lnTo>
                  <a:cubicBezTo>
                    <a:pt x="1902" y="3242"/>
                    <a:pt x="1936" y="3173"/>
                    <a:pt x="1913" y="3110"/>
                  </a:cubicBezTo>
                  <a:cubicBezTo>
                    <a:pt x="1896" y="3062"/>
                    <a:pt x="1849" y="3030"/>
                    <a:pt x="1800" y="3030"/>
                  </a:cubicBezTo>
                  <a:cubicBezTo>
                    <a:pt x="1786" y="3030"/>
                    <a:pt x="1772" y="3033"/>
                    <a:pt x="1758" y="3038"/>
                  </a:cubicBezTo>
                  <a:lnTo>
                    <a:pt x="923" y="3332"/>
                  </a:lnTo>
                  <a:lnTo>
                    <a:pt x="1124" y="2803"/>
                  </a:lnTo>
                  <a:lnTo>
                    <a:pt x="1965" y="2506"/>
                  </a:lnTo>
                  <a:cubicBezTo>
                    <a:pt x="2028" y="2483"/>
                    <a:pt x="2061" y="2415"/>
                    <a:pt x="2038" y="2352"/>
                  </a:cubicBezTo>
                  <a:cubicBezTo>
                    <a:pt x="2021" y="2302"/>
                    <a:pt x="1975" y="2271"/>
                    <a:pt x="1924" y="2271"/>
                  </a:cubicBezTo>
                  <a:cubicBezTo>
                    <a:pt x="1911" y="2271"/>
                    <a:pt x="1897" y="2274"/>
                    <a:pt x="1883" y="2279"/>
                  </a:cubicBezTo>
                  <a:lnTo>
                    <a:pt x="1233" y="2509"/>
                  </a:lnTo>
                  <a:lnTo>
                    <a:pt x="1435" y="1980"/>
                  </a:lnTo>
                  <a:lnTo>
                    <a:pt x="2110" y="1740"/>
                  </a:lnTo>
                  <a:cubicBezTo>
                    <a:pt x="2172" y="1719"/>
                    <a:pt x="2205" y="1649"/>
                    <a:pt x="2183" y="1586"/>
                  </a:cubicBezTo>
                  <a:cubicBezTo>
                    <a:pt x="2166" y="1536"/>
                    <a:pt x="2118" y="1505"/>
                    <a:pt x="2067" y="1505"/>
                  </a:cubicBezTo>
                  <a:cubicBezTo>
                    <a:pt x="2054" y="1505"/>
                    <a:pt x="2041" y="1507"/>
                    <a:pt x="2028" y="1511"/>
                  </a:cubicBezTo>
                  <a:lnTo>
                    <a:pt x="1544" y="1683"/>
                  </a:lnTo>
                  <a:lnTo>
                    <a:pt x="1746" y="1153"/>
                  </a:lnTo>
                  <a:lnTo>
                    <a:pt x="2161" y="1003"/>
                  </a:lnTo>
                  <a:cubicBezTo>
                    <a:pt x="2224" y="981"/>
                    <a:pt x="2257" y="912"/>
                    <a:pt x="2234" y="849"/>
                  </a:cubicBezTo>
                  <a:cubicBezTo>
                    <a:pt x="2217" y="800"/>
                    <a:pt x="2171" y="769"/>
                    <a:pt x="2121" y="769"/>
                  </a:cubicBezTo>
                  <a:cubicBezTo>
                    <a:pt x="2107" y="769"/>
                    <a:pt x="2093" y="771"/>
                    <a:pt x="2079" y="777"/>
                  </a:cubicBezTo>
                  <a:lnTo>
                    <a:pt x="1859" y="854"/>
                  </a:lnTo>
                  <a:lnTo>
                    <a:pt x="1859" y="854"/>
                  </a:lnTo>
                  <a:lnTo>
                    <a:pt x="2127" y="143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153785" y="2234304"/>
              <a:ext cx="244334" cy="30543"/>
            </a:xfrm>
            <a:custGeom>
              <a:avLst/>
              <a:gdLst/>
              <a:ahLst/>
              <a:cxnLst/>
              <a:rect l="l" t="t" r="r" b="b"/>
              <a:pathLst>
                <a:path w="2928" h="366" extrusionOk="0">
                  <a:moveTo>
                    <a:pt x="184" y="1"/>
                  </a:moveTo>
                  <a:cubicBezTo>
                    <a:pt x="82" y="1"/>
                    <a:pt x="0" y="82"/>
                    <a:pt x="0" y="184"/>
                  </a:cubicBezTo>
                  <a:cubicBezTo>
                    <a:pt x="0" y="284"/>
                    <a:pt x="82" y="366"/>
                    <a:pt x="184" y="366"/>
                  </a:cubicBezTo>
                  <a:lnTo>
                    <a:pt x="2746" y="366"/>
                  </a:lnTo>
                  <a:cubicBezTo>
                    <a:pt x="2846" y="366"/>
                    <a:pt x="2928" y="284"/>
                    <a:pt x="2928" y="184"/>
                  </a:cubicBezTo>
                  <a:cubicBezTo>
                    <a:pt x="2928" y="82"/>
                    <a:pt x="2846" y="1"/>
                    <a:pt x="2746" y="1"/>
                  </a:cubicBezTo>
                  <a:close/>
                </a:path>
              </a:pathLst>
            </a:custGeom>
            <a:solidFill>
              <a:srgbClr val="2C6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5050016" y="2140581"/>
              <a:ext cx="444608" cy="244842"/>
            </a:xfrm>
            <a:custGeom>
              <a:avLst/>
              <a:gdLst/>
              <a:ahLst/>
              <a:cxnLst/>
              <a:rect l="l" t="t" r="r" b="b"/>
              <a:pathLst>
                <a:path w="5328" h="2934" extrusionOk="0">
                  <a:moveTo>
                    <a:pt x="3170" y="1"/>
                  </a:moveTo>
                  <a:cubicBezTo>
                    <a:pt x="2734" y="1"/>
                    <a:pt x="2364" y="282"/>
                    <a:pt x="2231" y="673"/>
                  </a:cubicBezTo>
                  <a:cubicBezTo>
                    <a:pt x="2098" y="595"/>
                    <a:pt x="1944" y="549"/>
                    <a:pt x="1777" y="549"/>
                  </a:cubicBezTo>
                  <a:cubicBezTo>
                    <a:pt x="1293" y="549"/>
                    <a:pt x="899" y="932"/>
                    <a:pt x="878" y="1412"/>
                  </a:cubicBezTo>
                  <a:cubicBezTo>
                    <a:pt x="841" y="1407"/>
                    <a:pt x="805" y="1402"/>
                    <a:pt x="767" y="1402"/>
                  </a:cubicBezTo>
                  <a:cubicBezTo>
                    <a:pt x="344" y="1402"/>
                    <a:pt x="2" y="1745"/>
                    <a:pt x="1" y="2167"/>
                  </a:cubicBezTo>
                  <a:cubicBezTo>
                    <a:pt x="1" y="2590"/>
                    <a:pt x="343" y="2933"/>
                    <a:pt x="767" y="2933"/>
                  </a:cubicBezTo>
                  <a:cubicBezTo>
                    <a:pt x="772" y="2933"/>
                    <a:pt x="777" y="2932"/>
                    <a:pt x="782" y="2932"/>
                  </a:cubicBezTo>
                  <a:lnTo>
                    <a:pt x="782" y="2933"/>
                  </a:lnTo>
                  <a:lnTo>
                    <a:pt x="4323" y="2933"/>
                  </a:lnTo>
                  <a:lnTo>
                    <a:pt x="4323" y="2932"/>
                  </a:lnTo>
                  <a:cubicBezTo>
                    <a:pt x="4880" y="2918"/>
                    <a:pt x="5327" y="2462"/>
                    <a:pt x="5327" y="1902"/>
                  </a:cubicBezTo>
                  <a:cubicBezTo>
                    <a:pt x="5327" y="1333"/>
                    <a:pt x="4866" y="871"/>
                    <a:pt x="4297" y="871"/>
                  </a:cubicBezTo>
                  <a:cubicBezTo>
                    <a:pt x="4248" y="871"/>
                    <a:pt x="4202" y="875"/>
                    <a:pt x="4156" y="882"/>
                  </a:cubicBezTo>
                  <a:cubicBezTo>
                    <a:pt x="4102" y="386"/>
                    <a:pt x="3680" y="1"/>
                    <a:pt x="3170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5254388" y="1817856"/>
              <a:ext cx="63420" cy="97219"/>
            </a:xfrm>
            <a:custGeom>
              <a:avLst/>
              <a:gdLst/>
              <a:ahLst/>
              <a:cxnLst/>
              <a:rect l="l" t="t" r="r" b="b"/>
              <a:pathLst>
                <a:path w="760" h="1165" extrusionOk="0">
                  <a:moveTo>
                    <a:pt x="379" y="0"/>
                  </a:moveTo>
                  <a:cubicBezTo>
                    <a:pt x="365" y="0"/>
                    <a:pt x="350" y="8"/>
                    <a:pt x="342" y="22"/>
                  </a:cubicBezTo>
                  <a:lnTo>
                    <a:pt x="40" y="615"/>
                  </a:lnTo>
                  <a:lnTo>
                    <a:pt x="42" y="615"/>
                  </a:lnTo>
                  <a:cubicBezTo>
                    <a:pt x="17" y="666"/>
                    <a:pt x="0" y="723"/>
                    <a:pt x="0" y="785"/>
                  </a:cubicBezTo>
                  <a:cubicBezTo>
                    <a:pt x="0" y="994"/>
                    <a:pt x="170" y="1164"/>
                    <a:pt x="380" y="1164"/>
                  </a:cubicBezTo>
                  <a:cubicBezTo>
                    <a:pt x="590" y="1164"/>
                    <a:pt x="760" y="994"/>
                    <a:pt x="760" y="785"/>
                  </a:cubicBezTo>
                  <a:cubicBezTo>
                    <a:pt x="759" y="723"/>
                    <a:pt x="743" y="666"/>
                    <a:pt x="717" y="615"/>
                  </a:cubicBezTo>
                  <a:lnTo>
                    <a:pt x="718" y="615"/>
                  </a:lnTo>
                  <a:lnTo>
                    <a:pt x="416" y="22"/>
                  </a:lnTo>
                  <a:cubicBezTo>
                    <a:pt x="408" y="8"/>
                    <a:pt x="394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5254388" y="1679584"/>
              <a:ext cx="63420" cy="97219"/>
            </a:xfrm>
            <a:custGeom>
              <a:avLst/>
              <a:gdLst/>
              <a:ahLst/>
              <a:cxnLst/>
              <a:rect l="l" t="t" r="r" b="b"/>
              <a:pathLst>
                <a:path w="760" h="1165" extrusionOk="0">
                  <a:moveTo>
                    <a:pt x="379" y="1"/>
                  </a:moveTo>
                  <a:cubicBezTo>
                    <a:pt x="365" y="1"/>
                    <a:pt x="350" y="8"/>
                    <a:pt x="342" y="23"/>
                  </a:cubicBezTo>
                  <a:lnTo>
                    <a:pt x="40" y="615"/>
                  </a:lnTo>
                  <a:lnTo>
                    <a:pt x="42" y="615"/>
                  </a:lnTo>
                  <a:cubicBezTo>
                    <a:pt x="17" y="666"/>
                    <a:pt x="0" y="724"/>
                    <a:pt x="0" y="785"/>
                  </a:cubicBezTo>
                  <a:cubicBezTo>
                    <a:pt x="0" y="995"/>
                    <a:pt x="170" y="1165"/>
                    <a:pt x="380" y="1165"/>
                  </a:cubicBezTo>
                  <a:cubicBezTo>
                    <a:pt x="590" y="1165"/>
                    <a:pt x="760" y="995"/>
                    <a:pt x="760" y="785"/>
                  </a:cubicBezTo>
                  <a:cubicBezTo>
                    <a:pt x="759" y="724"/>
                    <a:pt x="743" y="666"/>
                    <a:pt x="717" y="615"/>
                  </a:cubicBezTo>
                  <a:lnTo>
                    <a:pt x="718" y="615"/>
                  </a:lnTo>
                  <a:lnTo>
                    <a:pt x="416" y="23"/>
                  </a:lnTo>
                  <a:cubicBezTo>
                    <a:pt x="408" y="8"/>
                    <a:pt x="394" y="1"/>
                    <a:pt x="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5144654" y="1728150"/>
              <a:ext cx="63420" cy="97219"/>
            </a:xfrm>
            <a:custGeom>
              <a:avLst/>
              <a:gdLst/>
              <a:ahLst/>
              <a:cxnLst/>
              <a:rect l="l" t="t" r="r" b="b"/>
              <a:pathLst>
                <a:path w="760" h="1165" extrusionOk="0">
                  <a:moveTo>
                    <a:pt x="380" y="1"/>
                  </a:moveTo>
                  <a:cubicBezTo>
                    <a:pt x="365" y="1"/>
                    <a:pt x="351" y="8"/>
                    <a:pt x="343" y="23"/>
                  </a:cubicBezTo>
                  <a:lnTo>
                    <a:pt x="42" y="616"/>
                  </a:lnTo>
                  <a:lnTo>
                    <a:pt x="43" y="616"/>
                  </a:lnTo>
                  <a:cubicBezTo>
                    <a:pt x="17" y="667"/>
                    <a:pt x="1" y="724"/>
                    <a:pt x="1" y="785"/>
                  </a:cubicBezTo>
                  <a:cubicBezTo>
                    <a:pt x="1" y="995"/>
                    <a:pt x="171" y="1165"/>
                    <a:pt x="380" y="1165"/>
                  </a:cubicBezTo>
                  <a:cubicBezTo>
                    <a:pt x="590" y="1165"/>
                    <a:pt x="760" y="995"/>
                    <a:pt x="760" y="785"/>
                  </a:cubicBezTo>
                  <a:cubicBezTo>
                    <a:pt x="759" y="724"/>
                    <a:pt x="742" y="667"/>
                    <a:pt x="717" y="616"/>
                  </a:cubicBezTo>
                  <a:lnTo>
                    <a:pt x="718" y="616"/>
                  </a:lnTo>
                  <a:lnTo>
                    <a:pt x="416" y="23"/>
                  </a:lnTo>
                  <a:cubicBezTo>
                    <a:pt x="408" y="8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5362870" y="1769206"/>
              <a:ext cx="63504" cy="97303"/>
            </a:xfrm>
            <a:custGeom>
              <a:avLst/>
              <a:gdLst/>
              <a:ahLst/>
              <a:cxnLst/>
              <a:rect l="l" t="t" r="r" b="b"/>
              <a:pathLst>
                <a:path w="761" h="1166" extrusionOk="0">
                  <a:moveTo>
                    <a:pt x="380" y="1"/>
                  </a:moveTo>
                  <a:cubicBezTo>
                    <a:pt x="366" y="1"/>
                    <a:pt x="351" y="8"/>
                    <a:pt x="344" y="23"/>
                  </a:cubicBezTo>
                  <a:lnTo>
                    <a:pt x="42" y="616"/>
                  </a:lnTo>
                  <a:lnTo>
                    <a:pt x="43" y="616"/>
                  </a:lnTo>
                  <a:cubicBezTo>
                    <a:pt x="17" y="667"/>
                    <a:pt x="1" y="724"/>
                    <a:pt x="1" y="786"/>
                  </a:cubicBezTo>
                  <a:cubicBezTo>
                    <a:pt x="1" y="995"/>
                    <a:pt x="171" y="1165"/>
                    <a:pt x="381" y="1165"/>
                  </a:cubicBezTo>
                  <a:cubicBezTo>
                    <a:pt x="590" y="1165"/>
                    <a:pt x="760" y="995"/>
                    <a:pt x="760" y="786"/>
                  </a:cubicBezTo>
                  <a:cubicBezTo>
                    <a:pt x="759" y="724"/>
                    <a:pt x="743" y="667"/>
                    <a:pt x="717" y="616"/>
                  </a:cubicBezTo>
                  <a:lnTo>
                    <a:pt x="718" y="616"/>
                  </a:lnTo>
                  <a:lnTo>
                    <a:pt x="416" y="23"/>
                  </a:lnTo>
                  <a:cubicBezTo>
                    <a:pt x="409" y="8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438970" y="2546814"/>
              <a:ext cx="350563" cy="240670"/>
            </a:xfrm>
            <a:custGeom>
              <a:avLst/>
              <a:gdLst/>
              <a:ahLst/>
              <a:cxnLst/>
              <a:rect l="l" t="t" r="r" b="b"/>
              <a:pathLst>
                <a:path w="4201" h="2884" extrusionOk="0">
                  <a:moveTo>
                    <a:pt x="0" y="1"/>
                  </a:moveTo>
                  <a:lnTo>
                    <a:pt x="0" y="2884"/>
                  </a:lnTo>
                  <a:lnTo>
                    <a:pt x="4200" y="288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458497" y="2567593"/>
              <a:ext cx="89623" cy="89625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1" y="0"/>
                  </a:moveTo>
                  <a:lnTo>
                    <a:pt x="1" y="1073"/>
                  </a:lnTo>
                  <a:lnTo>
                    <a:pt x="1074" y="1073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569399" y="2567593"/>
              <a:ext cx="89706" cy="89625"/>
            </a:xfrm>
            <a:custGeom>
              <a:avLst/>
              <a:gdLst/>
              <a:ahLst/>
              <a:cxnLst/>
              <a:rect l="l" t="t" r="r" b="b"/>
              <a:pathLst>
                <a:path w="1075" h="1074" extrusionOk="0">
                  <a:moveTo>
                    <a:pt x="1" y="0"/>
                  </a:moveTo>
                  <a:lnTo>
                    <a:pt x="1" y="1073"/>
                  </a:lnTo>
                  <a:lnTo>
                    <a:pt x="1074" y="1073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680301" y="2567593"/>
              <a:ext cx="89706" cy="89625"/>
            </a:xfrm>
            <a:custGeom>
              <a:avLst/>
              <a:gdLst/>
              <a:ahLst/>
              <a:cxnLst/>
              <a:rect l="l" t="t" r="r" b="b"/>
              <a:pathLst>
                <a:path w="1075" h="1074" extrusionOk="0">
                  <a:moveTo>
                    <a:pt x="1" y="0"/>
                  </a:moveTo>
                  <a:lnTo>
                    <a:pt x="1" y="1073"/>
                  </a:lnTo>
                  <a:lnTo>
                    <a:pt x="1074" y="1073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458497" y="2680163"/>
              <a:ext cx="89623" cy="89709"/>
            </a:xfrm>
            <a:custGeom>
              <a:avLst/>
              <a:gdLst/>
              <a:ahLst/>
              <a:cxnLst/>
              <a:rect l="l" t="t" r="r" b="b"/>
              <a:pathLst>
                <a:path w="1074" h="1075" extrusionOk="0">
                  <a:moveTo>
                    <a:pt x="1" y="1"/>
                  </a:moveTo>
                  <a:lnTo>
                    <a:pt x="1" y="1074"/>
                  </a:lnTo>
                  <a:lnTo>
                    <a:pt x="1074" y="1074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569399" y="2680163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" y="1"/>
                  </a:moveTo>
                  <a:lnTo>
                    <a:pt x="1" y="1074"/>
                  </a:lnTo>
                  <a:lnTo>
                    <a:pt x="1074" y="1074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680301" y="2680163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" y="1"/>
                  </a:moveTo>
                  <a:lnTo>
                    <a:pt x="1" y="1074"/>
                  </a:lnTo>
                  <a:lnTo>
                    <a:pt x="1074" y="1074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3458580" y="2567676"/>
              <a:ext cx="89539" cy="89709"/>
            </a:xfrm>
            <a:custGeom>
              <a:avLst/>
              <a:gdLst/>
              <a:ahLst/>
              <a:cxnLst/>
              <a:rect l="l" t="t" r="r" b="b"/>
              <a:pathLst>
                <a:path w="1073" h="1075" extrusionOk="0">
                  <a:moveTo>
                    <a:pt x="1073" y="0"/>
                  </a:moveTo>
                  <a:lnTo>
                    <a:pt x="1" y="1075"/>
                  </a:lnTo>
                  <a:lnTo>
                    <a:pt x="1073" y="1075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3569399" y="2567676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074" y="0"/>
                  </a:moveTo>
                  <a:lnTo>
                    <a:pt x="1" y="1075"/>
                  </a:lnTo>
                  <a:lnTo>
                    <a:pt x="1074" y="1075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680301" y="2567676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074" y="0"/>
                  </a:moveTo>
                  <a:lnTo>
                    <a:pt x="1" y="1075"/>
                  </a:lnTo>
                  <a:lnTo>
                    <a:pt x="1074" y="1075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3458580" y="2680163"/>
              <a:ext cx="89539" cy="89792"/>
            </a:xfrm>
            <a:custGeom>
              <a:avLst/>
              <a:gdLst/>
              <a:ahLst/>
              <a:cxnLst/>
              <a:rect l="l" t="t" r="r" b="b"/>
              <a:pathLst>
                <a:path w="1073" h="1076" extrusionOk="0">
                  <a:moveTo>
                    <a:pt x="1073" y="1"/>
                  </a:moveTo>
                  <a:lnTo>
                    <a:pt x="1" y="1075"/>
                  </a:lnTo>
                  <a:lnTo>
                    <a:pt x="1073" y="1075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569399" y="2680163"/>
              <a:ext cx="89706" cy="89792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1074" y="1"/>
                  </a:moveTo>
                  <a:lnTo>
                    <a:pt x="1" y="1075"/>
                  </a:lnTo>
                  <a:lnTo>
                    <a:pt x="1074" y="1075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680301" y="2680163"/>
              <a:ext cx="89706" cy="89792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1074" y="1"/>
                  </a:moveTo>
                  <a:lnTo>
                    <a:pt x="1" y="1075"/>
                  </a:lnTo>
                  <a:lnTo>
                    <a:pt x="1074" y="1075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597271" y="2780884"/>
              <a:ext cx="33796" cy="49987"/>
            </a:xfrm>
            <a:custGeom>
              <a:avLst/>
              <a:gdLst/>
              <a:ahLst/>
              <a:cxnLst/>
              <a:rect l="l" t="t" r="r" b="b"/>
              <a:pathLst>
                <a:path w="405" h="599" extrusionOk="0">
                  <a:moveTo>
                    <a:pt x="0" y="0"/>
                  </a:moveTo>
                  <a:lnTo>
                    <a:pt x="0" y="599"/>
                  </a:lnTo>
                  <a:lnTo>
                    <a:pt x="404" y="59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5C9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3597271" y="2787393"/>
              <a:ext cx="33796" cy="15522"/>
            </a:xfrm>
            <a:custGeom>
              <a:avLst/>
              <a:gdLst/>
              <a:ahLst/>
              <a:cxnLst/>
              <a:rect l="l" t="t" r="r" b="b"/>
              <a:pathLst>
                <a:path w="405" h="186" extrusionOk="0">
                  <a:moveTo>
                    <a:pt x="0" y="1"/>
                  </a:moveTo>
                  <a:lnTo>
                    <a:pt x="0" y="185"/>
                  </a:lnTo>
                  <a:lnTo>
                    <a:pt x="404" y="18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4D8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819242" y="2546814"/>
              <a:ext cx="350563" cy="240670"/>
            </a:xfrm>
            <a:custGeom>
              <a:avLst/>
              <a:gdLst/>
              <a:ahLst/>
              <a:cxnLst/>
              <a:rect l="l" t="t" r="r" b="b"/>
              <a:pathLst>
                <a:path w="4201" h="2884" extrusionOk="0">
                  <a:moveTo>
                    <a:pt x="1" y="1"/>
                  </a:moveTo>
                  <a:lnTo>
                    <a:pt x="1" y="2884"/>
                  </a:lnTo>
                  <a:lnTo>
                    <a:pt x="4201" y="2884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3838769" y="2567593"/>
              <a:ext cx="89706" cy="89625"/>
            </a:xfrm>
            <a:custGeom>
              <a:avLst/>
              <a:gdLst/>
              <a:ahLst/>
              <a:cxnLst/>
              <a:rect l="l" t="t" r="r" b="b"/>
              <a:pathLst>
                <a:path w="1075" h="1074" extrusionOk="0">
                  <a:moveTo>
                    <a:pt x="1" y="0"/>
                  </a:moveTo>
                  <a:lnTo>
                    <a:pt x="1" y="1073"/>
                  </a:lnTo>
                  <a:lnTo>
                    <a:pt x="1074" y="1073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3949671" y="2567593"/>
              <a:ext cx="89706" cy="89625"/>
            </a:xfrm>
            <a:custGeom>
              <a:avLst/>
              <a:gdLst/>
              <a:ahLst/>
              <a:cxnLst/>
              <a:rect l="l" t="t" r="r" b="b"/>
              <a:pathLst>
                <a:path w="1075" h="1074" extrusionOk="0">
                  <a:moveTo>
                    <a:pt x="1" y="0"/>
                  </a:moveTo>
                  <a:lnTo>
                    <a:pt x="1" y="1073"/>
                  </a:lnTo>
                  <a:lnTo>
                    <a:pt x="1074" y="1073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060657" y="2567593"/>
              <a:ext cx="89623" cy="89625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0" y="0"/>
                  </a:moveTo>
                  <a:lnTo>
                    <a:pt x="0" y="1073"/>
                  </a:lnTo>
                  <a:lnTo>
                    <a:pt x="1073" y="1073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3838769" y="2680163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" y="1"/>
                  </a:moveTo>
                  <a:lnTo>
                    <a:pt x="1" y="1074"/>
                  </a:lnTo>
                  <a:lnTo>
                    <a:pt x="1074" y="1074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949671" y="2680163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" y="1"/>
                  </a:moveTo>
                  <a:lnTo>
                    <a:pt x="1" y="1074"/>
                  </a:lnTo>
                  <a:lnTo>
                    <a:pt x="1074" y="1074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4060657" y="2680163"/>
              <a:ext cx="89623" cy="89709"/>
            </a:xfrm>
            <a:custGeom>
              <a:avLst/>
              <a:gdLst/>
              <a:ahLst/>
              <a:cxnLst/>
              <a:rect l="l" t="t" r="r" b="b"/>
              <a:pathLst>
                <a:path w="1074" h="1075" extrusionOk="0">
                  <a:moveTo>
                    <a:pt x="0" y="1"/>
                  </a:moveTo>
                  <a:lnTo>
                    <a:pt x="0" y="1074"/>
                  </a:lnTo>
                  <a:lnTo>
                    <a:pt x="1073" y="1074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838769" y="2567676"/>
              <a:ext cx="89790" cy="89709"/>
            </a:xfrm>
            <a:custGeom>
              <a:avLst/>
              <a:gdLst/>
              <a:ahLst/>
              <a:cxnLst/>
              <a:rect l="l" t="t" r="r" b="b"/>
              <a:pathLst>
                <a:path w="1076" h="1075" extrusionOk="0">
                  <a:moveTo>
                    <a:pt x="1075" y="0"/>
                  </a:moveTo>
                  <a:lnTo>
                    <a:pt x="1" y="1075"/>
                  </a:lnTo>
                  <a:lnTo>
                    <a:pt x="1075" y="107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3949671" y="2567676"/>
              <a:ext cx="89790" cy="89709"/>
            </a:xfrm>
            <a:custGeom>
              <a:avLst/>
              <a:gdLst/>
              <a:ahLst/>
              <a:cxnLst/>
              <a:rect l="l" t="t" r="r" b="b"/>
              <a:pathLst>
                <a:path w="1076" h="1075" extrusionOk="0">
                  <a:moveTo>
                    <a:pt x="1075" y="0"/>
                  </a:moveTo>
                  <a:lnTo>
                    <a:pt x="1" y="1075"/>
                  </a:lnTo>
                  <a:lnTo>
                    <a:pt x="1075" y="107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4060657" y="2567676"/>
              <a:ext cx="89623" cy="89709"/>
            </a:xfrm>
            <a:custGeom>
              <a:avLst/>
              <a:gdLst/>
              <a:ahLst/>
              <a:cxnLst/>
              <a:rect l="l" t="t" r="r" b="b"/>
              <a:pathLst>
                <a:path w="1074" h="1075" extrusionOk="0">
                  <a:moveTo>
                    <a:pt x="1073" y="0"/>
                  </a:moveTo>
                  <a:lnTo>
                    <a:pt x="0" y="1075"/>
                  </a:lnTo>
                  <a:lnTo>
                    <a:pt x="1073" y="1075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3838769" y="2680163"/>
              <a:ext cx="89790" cy="89792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1075" y="1"/>
                  </a:moveTo>
                  <a:lnTo>
                    <a:pt x="1" y="1075"/>
                  </a:lnTo>
                  <a:lnTo>
                    <a:pt x="1075" y="1075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3949671" y="2680163"/>
              <a:ext cx="89790" cy="89792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1075" y="1"/>
                  </a:moveTo>
                  <a:lnTo>
                    <a:pt x="1" y="1075"/>
                  </a:lnTo>
                  <a:lnTo>
                    <a:pt x="1075" y="1075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4060657" y="2680163"/>
              <a:ext cx="89623" cy="89792"/>
            </a:xfrm>
            <a:custGeom>
              <a:avLst/>
              <a:gdLst/>
              <a:ahLst/>
              <a:cxnLst/>
              <a:rect l="l" t="t" r="r" b="b"/>
              <a:pathLst>
                <a:path w="1074" h="1076" extrusionOk="0">
                  <a:moveTo>
                    <a:pt x="1073" y="1"/>
                  </a:moveTo>
                  <a:lnTo>
                    <a:pt x="0" y="1075"/>
                  </a:lnTo>
                  <a:lnTo>
                    <a:pt x="1073" y="1075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3977710" y="2780884"/>
              <a:ext cx="33796" cy="49987"/>
            </a:xfrm>
            <a:custGeom>
              <a:avLst/>
              <a:gdLst/>
              <a:ahLst/>
              <a:cxnLst/>
              <a:rect l="l" t="t" r="r" b="b"/>
              <a:pathLst>
                <a:path w="405" h="599" extrusionOk="0">
                  <a:moveTo>
                    <a:pt x="1" y="0"/>
                  </a:moveTo>
                  <a:lnTo>
                    <a:pt x="1" y="599"/>
                  </a:lnTo>
                  <a:lnTo>
                    <a:pt x="405" y="599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5C9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3977710" y="2787393"/>
              <a:ext cx="33796" cy="15522"/>
            </a:xfrm>
            <a:custGeom>
              <a:avLst/>
              <a:gdLst/>
              <a:ahLst/>
              <a:cxnLst/>
              <a:rect l="l" t="t" r="r" b="b"/>
              <a:pathLst>
                <a:path w="405" h="186" extrusionOk="0">
                  <a:moveTo>
                    <a:pt x="1" y="1"/>
                  </a:moveTo>
                  <a:lnTo>
                    <a:pt x="1" y="185"/>
                  </a:lnTo>
                  <a:lnTo>
                    <a:pt x="405" y="18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4D8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639746" y="2168130"/>
              <a:ext cx="120915" cy="120919"/>
            </a:xfrm>
            <a:custGeom>
              <a:avLst/>
              <a:gdLst/>
              <a:ahLst/>
              <a:cxnLst/>
              <a:rect l="l" t="t" r="r" b="b"/>
              <a:pathLst>
                <a:path w="1449" h="1449" extrusionOk="0">
                  <a:moveTo>
                    <a:pt x="725" y="1"/>
                  </a:moveTo>
                  <a:cubicBezTo>
                    <a:pt x="324" y="1"/>
                    <a:pt x="1" y="325"/>
                    <a:pt x="1" y="724"/>
                  </a:cubicBezTo>
                  <a:cubicBezTo>
                    <a:pt x="1" y="1125"/>
                    <a:pt x="325" y="1448"/>
                    <a:pt x="725" y="1448"/>
                  </a:cubicBezTo>
                  <a:cubicBezTo>
                    <a:pt x="1125" y="1448"/>
                    <a:pt x="1449" y="1123"/>
                    <a:pt x="1449" y="724"/>
                  </a:cubicBezTo>
                  <a:cubicBezTo>
                    <a:pt x="1449" y="324"/>
                    <a:pt x="1124" y="1"/>
                    <a:pt x="7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3639746" y="2167963"/>
              <a:ext cx="60583" cy="121003"/>
            </a:xfrm>
            <a:custGeom>
              <a:avLst/>
              <a:gdLst/>
              <a:ahLst/>
              <a:cxnLst/>
              <a:rect l="l" t="t" r="r" b="b"/>
              <a:pathLst>
                <a:path w="726" h="1450" extrusionOk="0">
                  <a:moveTo>
                    <a:pt x="725" y="1"/>
                  </a:moveTo>
                  <a:cubicBezTo>
                    <a:pt x="324" y="1"/>
                    <a:pt x="1" y="326"/>
                    <a:pt x="1" y="725"/>
                  </a:cubicBezTo>
                  <a:cubicBezTo>
                    <a:pt x="1" y="1125"/>
                    <a:pt x="326" y="1449"/>
                    <a:pt x="725" y="1449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15"/>
            <p:cNvGrpSpPr/>
            <p:nvPr/>
          </p:nvGrpSpPr>
          <p:grpSpPr>
            <a:xfrm>
              <a:off x="3598439" y="2126740"/>
              <a:ext cx="203530" cy="203612"/>
              <a:chOff x="3598439" y="2126740"/>
              <a:chExt cx="203530" cy="203612"/>
            </a:xfrm>
          </p:grpSpPr>
          <p:sp>
            <p:nvSpPr>
              <p:cNvPr id="174" name="Google Shape;174;p15"/>
              <p:cNvSpPr/>
              <p:nvPr/>
            </p:nvSpPr>
            <p:spPr>
              <a:xfrm>
                <a:off x="3696657" y="2126740"/>
                <a:ext cx="7176" cy="26036"/>
              </a:xfrm>
              <a:custGeom>
                <a:avLst/>
                <a:gdLst/>
                <a:ahLst/>
                <a:cxnLst/>
                <a:rect l="l" t="t" r="r" b="b"/>
                <a:pathLst>
                  <a:path w="86" h="312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2"/>
                    </a:cubicBezTo>
                    <a:lnTo>
                      <a:pt x="0" y="269"/>
                    </a:lnTo>
                    <a:cubicBezTo>
                      <a:pt x="0" y="292"/>
                      <a:pt x="20" y="311"/>
                      <a:pt x="43" y="311"/>
                    </a:cubicBezTo>
                    <a:cubicBezTo>
                      <a:pt x="66" y="311"/>
                      <a:pt x="85" y="293"/>
                      <a:pt x="85" y="269"/>
                    </a:cubicBezTo>
                    <a:lnTo>
                      <a:pt x="85" y="42"/>
                    </a:lnTo>
                    <a:cubicBezTo>
                      <a:pt x="85" y="20"/>
                      <a:pt x="66" y="0"/>
                      <a:pt x="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96657" y="2304316"/>
                <a:ext cx="7176" cy="26036"/>
              </a:xfrm>
              <a:custGeom>
                <a:avLst/>
                <a:gdLst/>
                <a:ahLst/>
                <a:cxnLst/>
                <a:rect l="l" t="t" r="r" b="b"/>
                <a:pathLst>
                  <a:path w="86" h="312" extrusionOk="0">
                    <a:moveTo>
                      <a:pt x="43" y="1"/>
                    </a:moveTo>
                    <a:cubicBezTo>
                      <a:pt x="20" y="1"/>
                      <a:pt x="0" y="20"/>
                      <a:pt x="0" y="43"/>
                    </a:cubicBezTo>
                    <a:lnTo>
                      <a:pt x="0" y="269"/>
                    </a:lnTo>
                    <a:cubicBezTo>
                      <a:pt x="0" y="292"/>
                      <a:pt x="20" y="312"/>
                      <a:pt x="43" y="312"/>
                    </a:cubicBezTo>
                    <a:cubicBezTo>
                      <a:pt x="66" y="312"/>
                      <a:pt x="85" y="292"/>
                      <a:pt x="85" y="269"/>
                    </a:cubicBezTo>
                    <a:lnTo>
                      <a:pt x="85" y="43"/>
                    </a:lnTo>
                    <a:cubicBezTo>
                      <a:pt x="85" y="20"/>
                      <a:pt x="66" y="1"/>
                      <a:pt x="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775933" y="2224958"/>
                <a:ext cx="26036" cy="7010"/>
              </a:xfrm>
              <a:custGeom>
                <a:avLst/>
                <a:gdLst/>
                <a:ahLst/>
                <a:cxnLst/>
                <a:rect l="l" t="t" r="r" b="b"/>
                <a:pathLst>
                  <a:path w="312" h="84" extrusionOk="0">
                    <a:moveTo>
                      <a:pt x="43" y="0"/>
                    </a:moveTo>
                    <a:cubicBezTo>
                      <a:pt x="20" y="0"/>
                      <a:pt x="1" y="19"/>
                      <a:pt x="1" y="42"/>
                    </a:cubicBezTo>
                    <a:cubicBezTo>
                      <a:pt x="1" y="66"/>
                      <a:pt x="20" y="84"/>
                      <a:pt x="43" y="84"/>
                    </a:cubicBezTo>
                    <a:lnTo>
                      <a:pt x="270" y="84"/>
                    </a:lnTo>
                    <a:cubicBezTo>
                      <a:pt x="292" y="84"/>
                      <a:pt x="312" y="67"/>
                      <a:pt x="312" y="42"/>
                    </a:cubicBezTo>
                    <a:cubicBezTo>
                      <a:pt x="312" y="19"/>
                      <a:pt x="292" y="0"/>
                      <a:pt x="2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3598439" y="2224958"/>
                <a:ext cx="26036" cy="7010"/>
              </a:xfrm>
              <a:custGeom>
                <a:avLst/>
                <a:gdLst/>
                <a:ahLst/>
                <a:cxnLst/>
                <a:rect l="l" t="t" r="r" b="b"/>
                <a:pathLst>
                  <a:path w="312" h="84" extrusionOk="0">
                    <a:moveTo>
                      <a:pt x="44" y="0"/>
                    </a:moveTo>
                    <a:cubicBezTo>
                      <a:pt x="20" y="0"/>
                      <a:pt x="1" y="19"/>
                      <a:pt x="1" y="42"/>
                    </a:cubicBezTo>
                    <a:cubicBezTo>
                      <a:pt x="1" y="66"/>
                      <a:pt x="20" y="84"/>
                      <a:pt x="44" y="84"/>
                    </a:cubicBezTo>
                    <a:lnTo>
                      <a:pt x="270" y="84"/>
                    </a:lnTo>
                    <a:cubicBezTo>
                      <a:pt x="292" y="84"/>
                      <a:pt x="312" y="67"/>
                      <a:pt x="312" y="42"/>
                    </a:cubicBezTo>
                    <a:cubicBezTo>
                      <a:pt x="312" y="19"/>
                      <a:pt x="292" y="0"/>
                      <a:pt x="2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3752400" y="2155530"/>
                <a:ext cx="21112" cy="2044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45" extrusionOk="0">
                    <a:moveTo>
                      <a:pt x="206" y="0"/>
                    </a:moveTo>
                    <a:cubicBezTo>
                      <a:pt x="196" y="0"/>
                      <a:pt x="185" y="5"/>
                      <a:pt x="176" y="14"/>
                    </a:cubicBezTo>
                    <a:lnTo>
                      <a:pt x="17" y="173"/>
                    </a:lnTo>
                    <a:cubicBezTo>
                      <a:pt x="0" y="190"/>
                      <a:pt x="0" y="215"/>
                      <a:pt x="17" y="233"/>
                    </a:cubicBezTo>
                    <a:cubicBezTo>
                      <a:pt x="25" y="241"/>
                      <a:pt x="36" y="245"/>
                      <a:pt x="46" y="245"/>
                    </a:cubicBezTo>
                    <a:cubicBezTo>
                      <a:pt x="58" y="245"/>
                      <a:pt x="68" y="241"/>
                      <a:pt x="76" y="233"/>
                    </a:cubicBezTo>
                    <a:lnTo>
                      <a:pt x="236" y="72"/>
                    </a:lnTo>
                    <a:cubicBezTo>
                      <a:pt x="252" y="55"/>
                      <a:pt x="252" y="30"/>
                      <a:pt x="236" y="14"/>
                    </a:cubicBezTo>
                    <a:cubicBezTo>
                      <a:pt x="228" y="5"/>
                      <a:pt x="217" y="0"/>
                      <a:pt x="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3626895" y="2281118"/>
                <a:ext cx="21029" cy="2036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44" extrusionOk="0">
                    <a:moveTo>
                      <a:pt x="206" y="0"/>
                    </a:moveTo>
                    <a:cubicBezTo>
                      <a:pt x="196" y="0"/>
                      <a:pt x="185" y="4"/>
                      <a:pt x="176" y="13"/>
                    </a:cubicBezTo>
                    <a:lnTo>
                      <a:pt x="17" y="172"/>
                    </a:lnTo>
                    <a:cubicBezTo>
                      <a:pt x="0" y="189"/>
                      <a:pt x="0" y="214"/>
                      <a:pt x="17" y="232"/>
                    </a:cubicBezTo>
                    <a:cubicBezTo>
                      <a:pt x="25" y="240"/>
                      <a:pt x="36" y="244"/>
                      <a:pt x="46" y="244"/>
                    </a:cubicBezTo>
                    <a:cubicBezTo>
                      <a:pt x="58" y="244"/>
                      <a:pt x="68" y="240"/>
                      <a:pt x="76" y="232"/>
                    </a:cubicBezTo>
                    <a:lnTo>
                      <a:pt x="236" y="71"/>
                    </a:lnTo>
                    <a:cubicBezTo>
                      <a:pt x="252" y="55"/>
                      <a:pt x="252" y="29"/>
                      <a:pt x="236" y="13"/>
                    </a:cubicBezTo>
                    <a:cubicBezTo>
                      <a:pt x="227" y="4"/>
                      <a:pt x="217" y="0"/>
                      <a:pt x="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3752484" y="2281118"/>
                <a:ext cx="21112" cy="20362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44" extrusionOk="0">
                    <a:moveTo>
                      <a:pt x="47" y="0"/>
                    </a:moveTo>
                    <a:cubicBezTo>
                      <a:pt x="36" y="0"/>
                      <a:pt x="25" y="4"/>
                      <a:pt x="17" y="13"/>
                    </a:cubicBezTo>
                    <a:cubicBezTo>
                      <a:pt x="0" y="29"/>
                      <a:pt x="0" y="55"/>
                      <a:pt x="17" y="71"/>
                    </a:cubicBezTo>
                    <a:lnTo>
                      <a:pt x="177" y="232"/>
                    </a:lnTo>
                    <a:cubicBezTo>
                      <a:pt x="185" y="240"/>
                      <a:pt x="196" y="244"/>
                      <a:pt x="206" y="244"/>
                    </a:cubicBezTo>
                    <a:cubicBezTo>
                      <a:pt x="216" y="244"/>
                      <a:pt x="229" y="240"/>
                      <a:pt x="236" y="232"/>
                    </a:cubicBezTo>
                    <a:cubicBezTo>
                      <a:pt x="252" y="214"/>
                      <a:pt x="252" y="189"/>
                      <a:pt x="236" y="172"/>
                    </a:cubicBezTo>
                    <a:lnTo>
                      <a:pt x="76" y="13"/>
                    </a:lnTo>
                    <a:cubicBezTo>
                      <a:pt x="68" y="4"/>
                      <a:pt x="57" y="0"/>
                      <a:pt x="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3626978" y="2155530"/>
                <a:ext cx="21112" cy="2044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45" extrusionOk="0">
                    <a:moveTo>
                      <a:pt x="47" y="0"/>
                    </a:moveTo>
                    <a:cubicBezTo>
                      <a:pt x="36" y="0"/>
                      <a:pt x="25" y="5"/>
                      <a:pt x="17" y="14"/>
                    </a:cubicBezTo>
                    <a:cubicBezTo>
                      <a:pt x="0" y="30"/>
                      <a:pt x="0" y="55"/>
                      <a:pt x="17" y="72"/>
                    </a:cubicBezTo>
                    <a:lnTo>
                      <a:pt x="177" y="233"/>
                    </a:lnTo>
                    <a:cubicBezTo>
                      <a:pt x="184" y="241"/>
                      <a:pt x="196" y="245"/>
                      <a:pt x="206" y="245"/>
                    </a:cubicBezTo>
                    <a:cubicBezTo>
                      <a:pt x="216" y="245"/>
                      <a:pt x="226" y="241"/>
                      <a:pt x="236" y="233"/>
                    </a:cubicBezTo>
                    <a:cubicBezTo>
                      <a:pt x="252" y="215"/>
                      <a:pt x="252" y="190"/>
                      <a:pt x="236" y="173"/>
                    </a:cubicBezTo>
                    <a:lnTo>
                      <a:pt x="76" y="14"/>
                    </a:lnTo>
                    <a:cubicBezTo>
                      <a:pt x="68" y="5"/>
                      <a:pt x="57" y="0"/>
                      <a:pt x="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p15"/>
            <p:cNvSpPr/>
            <p:nvPr/>
          </p:nvSpPr>
          <p:spPr>
            <a:xfrm>
              <a:off x="4649799" y="2598051"/>
              <a:ext cx="186756" cy="186845"/>
            </a:xfrm>
            <a:custGeom>
              <a:avLst/>
              <a:gdLst/>
              <a:ahLst/>
              <a:cxnLst/>
              <a:rect l="l" t="t" r="r" b="b"/>
              <a:pathLst>
                <a:path w="2238" h="2239" extrusionOk="0">
                  <a:moveTo>
                    <a:pt x="1119" y="0"/>
                  </a:moveTo>
                  <a:cubicBezTo>
                    <a:pt x="500" y="0"/>
                    <a:pt x="0" y="501"/>
                    <a:pt x="0" y="1119"/>
                  </a:cubicBezTo>
                  <a:cubicBezTo>
                    <a:pt x="0" y="1738"/>
                    <a:pt x="500" y="2238"/>
                    <a:pt x="1119" y="2238"/>
                  </a:cubicBezTo>
                  <a:cubicBezTo>
                    <a:pt x="1737" y="2238"/>
                    <a:pt x="2238" y="1738"/>
                    <a:pt x="2238" y="1119"/>
                  </a:cubicBezTo>
                  <a:cubicBezTo>
                    <a:pt x="2238" y="501"/>
                    <a:pt x="1737" y="0"/>
                    <a:pt x="1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4664736" y="2488485"/>
              <a:ext cx="156881" cy="157053"/>
            </a:xfrm>
            <a:custGeom>
              <a:avLst/>
              <a:gdLst/>
              <a:ahLst/>
              <a:cxnLst/>
              <a:rect l="l" t="t" r="r" b="b"/>
              <a:pathLst>
                <a:path w="1880" h="1882" extrusionOk="0">
                  <a:moveTo>
                    <a:pt x="940" y="1"/>
                  </a:moveTo>
                  <a:cubicBezTo>
                    <a:pt x="421" y="1"/>
                    <a:pt x="0" y="422"/>
                    <a:pt x="0" y="941"/>
                  </a:cubicBezTo>
                  <a:cubicBezTo>
                    <a:pt x="0" y="1460"/>
                    <a:pt x="421" y="1881"/>
                    <a:pt x="940" y="1881"/>
                  </a:cubicBezTo>
                  <a:cubicBezTo>
                    <a:pt x="1459" y="1881"/>
                    <a:pt x="1880" y="1460"/>
                    <a:pt x="1880" y="941"/>
                  </a:cubicBezTo>
                  <a:cubicBezTo>
                    <a:pt x="1880" y="422"/>
                    <a:pt x="1459" y="1"/>
                    <a:pt x="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4733831" y="2728563"/>
              <a:ext cx="18609" cy="112491"/>
            </a:xfrm>
            <a:custGeom>
              <a:avLst/>
              <a:gdLst/>
              <a:ahLst/>
              <a:cxnLst/>
              <a:rect l="l" t="t" r="r" b="b"/>
              <a:pathLst>
                <a:path w="223" h="1348" extrusionOk="0">
                  <a:moveTo>
                    <a:pt x="112" y="1"/>
                  </a:moveTo>
                  <a:cubicBezTo>
                    <a:pt x="50" y="1"/>
                    <a:pt x="1" y="50"/>
                    <a:pt x="1" y="111"/>
                  </a:cubicBezTo>
                  <a:lnTo>
                    <a:pt x="1" y="1236"/>
                  </a:lnTo>
                  <a:cubicBezTo>
                    <a:pt x="1" y="1297"/>
                    <a:pt x="51" y="1347"/>
                    <a:pt x="112" y="1347"/>
                  </a:cubicBezTo>
                  <a:cubicBezTo>
                    <a:pt x="174" y="1347"/>
                    <a:pt x="223" y="1297"/>
                    <a:pt x="223" y="1236"/>
                  </a:cubicBezTo>
                  <a:lnTo>
                    <a:pt x="223" y="111"/>
                  </a:lnTo>
                  <a:cubicBezTo>
                    <a:pt x="223" y="50"/>
                    <a:pt x="17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104550" y="3671519"/>
              <a:ext cx="239578" cy="147456"/>
            </a:xfrm>
            <a:custGeom>
              <a:avLst/>
              <a:gdLst/>
              <a:ahLst/>
              <a:cxnLst/>
              <a:rect l="l" t="t" r="r" b="b"/>
              <a:pathLst>
                <a:path w="2871" h="1767" extrusionOk="0">
                  <a:moveTo>
                    <a:pt x="1310" y="1"/>
                  </a:moveTo>
                  <a:lnTo>
                    <a:pt x="0" y="952"/>
                  </a:lnTo>
                  <a:cubicBezTo>
                    <a:pt x="300" y="1462"/>
                    <a:pt x="832" y="1767"/>
                    <a:pt x="1425" y="1767"/>
                  </a:cubicBezTo>
                  <a:lnTo>
                    <a:pt x="2529" y="1767"/>
                  </a:lnTo>
                  <a:cubicBezTo>
                    <a:pt x="2718" y="1767"/>
                    <a:pt x="2870" y="1615"/>
                    <a:pt x="2870" y="1426"/>
                  </a:cubicBezTo>
                  <a:lnTo>
                    <a:pt x="2870" y="609"/>
                  </a:lnTo>
                  <a:cubicBezTo>
                    <a:pt x="2870" y="422"/>
                    <a:pt x="2718" y="269"/>
                    <a:pt x="2529" y="269"/>
                  </a:cubicBezTo>
                  <a:lnTo>
                    <a:pt x="1425" y="269"/>
                  </a:lnTo>
                  <a:cubicBezTo>
                    <a:pt x="1351" y="269"/>
                    <a:pt x="1311" y="227"/>
                    <a:pt x="1290" y="191"/>
                  </a:cubicBezTo>
                  <a:cubicBezTo>
                    <a:pt x="1270" y="154"/>
                    <a:pt x="1253" y="99"/>
                    <a:pt x="1290" y="35"/>
                  </a:cubicBezTo>
                  <a:lnTo>
                    <a:pt x="13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078765" y="3320372"/>
              <a:ext cx="275877" cy="497028"/>
            </a:xfrm>
            <a:custGeom>
              <a:avLst/>
              <a:gdLst/>
              <a:ahLst/>
              <a:cxnLst/>
              <a:rect l="l" t="t" r="r" b="b"/>
              <a:pathLst>
                <a:path w="3306" h="5956" extrusionOk="0">
                  <a:moveTo>
                    <a:pt x="2772" y="1"/>
                  </a:moveTo>
                  <a:cubicBezTo>
                    <a:pt x="2701" y="1"/>
                    <a:pt x="2629" y="21"/>
                    <a:pt x="2562" y="64"/>
                  </a:cubicBezTo>
                  <a:lnTo>
                    <a:pt x="553" y="1381"/>
                  </a:lnTo>
                  <a:cubicBezTo>
                    <a:pt x="305" y="1543"/>
                    <a:pt x="326" y="1913"/>
                    <a:pt x="590" y="2046"/>
                  </a:cubicBezTo>
                  <a:lnTo>
                    <a:pt x="1013" y="2259"/>
                  </a:lnTo>
                  <a:lnTo>
                    <a:pt x="316" y="3466"/>
                  </a:lnTo>
                  <a:cubicBezTo>
                    <a:pt x="14" y="3990"/>
                    <a:pt x="0" y="4641"/>
                    <a:pt x="307" y="5162"/>
                  </a:cubicBezTo>
                  <a:cubicBezTo>
                    <a:pt x="562" y="5594"/>
                    <a:pt x="985" y="5880"/>
                    <a:pt x="1470" y="5956"/>
                  </a:cubicBezTo>
                  <a:cubicBezTo>
                    <a:pt x="806" y="5486"/>
                    <a:pt x="1284" y="4735"/>
                    <a:pt x="1492" y="4406"/>
                  </a:cubicBezTo>
                  <a:cubicBezTo>
                    <a:pt x="1549" y="4314"/>
                    <a:pt x="1617" y="4210"/>
                    <a:pt x="1617" y="4210"/>
                  </a:cubicBezTo>
                  <a:lnTo>
                    <a:pt x="2353" y="2934"/>
                  </a:lnTo>
                  <a:lnTo>
                    <a:pt x="2735" y="3126"/>
                  </a:lnTo>
                  <a:cubicBezTo>
                    <a:pt x="2792" y="3155"/>
                    <a:pt x="2851" y="3168"/>
                    <a:pt x="2908" y="3168"/>
                  </a:cubicBezTo>
                  <a:cubicBezTo>
                    <a:pt x="3118" y="3168"/>
                    <a:pt x="3305" y="2994"/>
                    <a:pt x="3292" y="2762"/>
                  </a:cubicBezTo>
                  <a:lnTo>
                    <a:pt x="3157" y="364"/>
                  </a:lnTo>
                  <a:cubicBezTo>
                    <a:pt x="3145" y="148"/>
                    <a:pt x="2965" y="1"/>
                    <a:pt x="2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4312419" y="3089139"/>
              <a:ext cx="186672" cy="225482"/>
            </a:xfrm>
            <a:custGeom>
              <a:avLst/>
              <a:gdLst/>
              <a:ahLst/>
              <a:cxnLst/>
              <a:rect l="l" t="t" r="r" b="b"/>
              <a:pathLst>
                <a:path w="2237" h="2702" extrusionOk="0">
                  <a:moveTo>
                    <a:pt x="2070" y="1"/>
                  </a:moveTo>
                  <a:cubicBezTo>
                    <a:pt x="1479" y="4"/>
                    <a:pt x="948" y="311"/>
                    <a:pt x="650" y="823"/>
                  </a:cubicBezTo>
                  <a:lnTo>
                    <a:pt x="95" y="1778"/>
                  </a:lnTo>
                  <a:cubicBezTo>
                    <a:pt x="0" y="1940"/>
                    <a:pt x="55" y="2148"/>
                    <a:pt x="217" y="2244"/>
                  </a:cubicBezTo>
                  <a:lnTo>
                    <a:pt x="924" y="2655"/>
                  </a:lnTo>
                  <a:cubicBezTo>
                    <a:pt x="978" y="2687"/>
                    <a:pt x="1038" y="2702"/>
                    <a:pt x="1096" y="2702"/>
                  </a:cubicBezTo>
                  <a:cubicBezTo>
                    <a:pt x="1213" y="2702"/>
                    <a:pt x="1327" y="2641"/>
                    <a:pt x="1390" y="2532"/>
                  </a:cubicBezTo>
                  <a:lnTo>
                    <a:pt x="1946" y="1579"/>
                  </a:lnTo>
                  <a:cubicBezTo>
                    <a:pt x="1982" y="1513"/>
                    <a:pt x="2040" y="1500"/>
                    <a:pt x="2081" y="1500"/>
                  </a:cubicBezTo>
                  <a:cubicBezTo>
                    <a:pt x="2124" y="1500"/>
                    <a:pt x="2180" y="1513"/>
                    <a:pt x="2217" y="1579"/>
                  </a:cubicBezTo>
                  <a:lnTo>
                    <a:pt x="2236" y="1611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4379177" y="3089139"/>
              <a:ext cx="380187" cy="410407"/>
            </a:xfrm>
            <a:custGeom>
              <a:avLst/>
              <a:gdLst/>
              <a:ahLst/>
              <a:cxnLst/>
              <a:rect l="l" t="t" r="r" b="b"/>
              <a:pathLst>
                <a:path w="4556" h="4918" extrusionOk="0">
                  <a:moveTo>
                    <a:pt x="1278" y="1"/>
                  </a:moveTo>
                  <a:cubicBezTo>
                    <a:pt x="1276" y="1"/>
                    <a:pt x="1274" y="1"/>
                    <a:pt x="1272" y="1"/>
                  </a:cubicBezTo>
                  <a:cubicBezTo>
                    <a:pt x="769" y="4"/>
                    <a:pt x="310" y="225"/>
                    <a:pt x="1" y="607"/>
                  </a:cubicBezTo>
                  <a:cubicBezTo>
                    <a:pt x="126" y="549"/>
                    <a:pt x="242" y="524"/>
                    <a:pt x="349" y="524"/>
                  </a:cubicBezTo>
                  <a:cubicBezTo>
                    <a:pt x="873" y="524"/>
                    <a:pt x="1180" y="1117"/>
                    <a:pt x="1329" y="1404"/>
                  </a:cubicBezTo>
                  <a:cubicBezTo>
                    <a:pt x="1378" y="1500"/>
                    <a:pt x="1434" y="1611"/>
                    <a:pt x="1434" y="1611"/>
                  </a:cubicBezTo>
                  <a:lnTo>
                    <a:pt x="2166" y="2889"/>
                  </a:lnTo>
                  <a:lnTo>
                    <a:pt x="1808" y="3122"/>
                  </a:lnTo>
                  <a:cubicBezTo>
                    <a:pt x="1560" y="3283"/>
                    <a:pt x="1579" y="3653"/>
                    <a:pt x="1843" y="3787"/>
                  </a:cubicBezTo>
                  <a:lnTo>
                    <a:pt x="3985" y="4875"/>
                  </a:lnTo>
                  <a:cubicBezTo>
                    <a:pt x="4042" y="4904"/>
                    <a:pt x="4101" y="4918"/>
                    <a:pt x="4159" y="4918"/>
                  </a:cubicBezTo>
                  <a:cubicBezTo>
                    <a:pt x="4367" y="4918"/>
                    <a:pt x="4555" y="4744"/>
                    <a:pt x="4543" y="4512"/>
                  </a:cubicBezTo>
                  <a:lnTo>
                    <a:pt x="4417" y="2114"/>
                  </a:lnTo>
                  <a:cubicBezTo>
                    <a:pt x="4405" y="1897"/>
                    <a:pt x="4225" y="1749"/>
                    <a:pt x="4032" y="1749"/>
                  </a:cubicBezTo>
                  <a:cubicBezTo>
                    <a:pt x="3962" y="1749"/>
                    <a:pt x="3890" y="1769"/>
                    <a:pt x="3823" y="1812"/>
                  </a:cubicBezTo>
                  <a:lnTo>
                    <a:pt x="3426" y="2071"/>
                  </a:lnTo>
                  <a:lnTo>
                    <a:pt x="2733" y="862"/>
                  </a:lnTo>
                  <a:cubicBezTo>
                    <a:pt x="2433" y="339"/>
                    <a:pt x="1880" y="1"/>
                    <a:pt x="1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4714221" y="3519394"/>
              <a:ext cx="183251" cy="234077"/>
            </a:xfrm>
            <a:custGeom>
              <a:avLst/>
              <a:gdLst/>
              <a:ahLst/>
              <a:cxnLst/>
              <a:rect l="l" t="t" r="r" b="b"/>
              <a:pathLst>
                <a:path w="2196" h="2805" extrusionOk="0">
                  <a:moveTo>
                    <a:pt x="1114" y="0"/>
                  </a:moveTo>
                  <a:cubicBezTo>
                    <a:pt x="1062" y="0"/>
                    <a:pt x="1008" y="12"/>
                    <a:pt x="958" y="37"/>
                  </a:cubicBezTo>
                  <a:lnTo>
                    <a:pt x="232" y="414"/>
                  </a:lnTo>
                  <a:cubicBezTo>
                    <a:pt x="66" y="499"/>
                    <a:pt x="1" y="706"/>
                    <a:pt x="87" y="871"/>
                  </a:cubicBezTo>
                  <a:lnTo>
                    <a:pt x="593" y="1852"/>
                  </a:lnTo>
                  <a:cubicBezTo>
                    <a:pt x="626" y="1918"/>
                    <a:pt x="606" y="1973"/>
                    <a:pt x="585" y="2007"/>
                  </a:cubicBezTo>
                  <a:cubicBezTo>
                    <a:pt x="563" y="2040"/>
                    <a:pt x="523" y="2079"/>
                    <a:pt x="456" y="2079"/>
                  </a:cubicBezTo>
                  <a:cubicBezTo>
                    <a:pt x="452" y="2079"/>
                    <a:pt x="449" y="2079"/>
                    <a:pt x="446" y="2079"/>
                  </a:cubicBezTo>
                  <a:lnTo>
                    <a:pt x="407" y="2078"/>
                  </a:lnTo>
                  <a:lnTo>
                    <a:pt x="1854" y="2804"/>
                  </a:lnTo>
                  <a:cubicBezTo>
                    <a:pt x="2170" y="2303"/>
                    <a:pt x="2195" y="1690"/>
                    <a:pt x="1922" y="1163"/>
                  </a:cubicBezTo>
                  <a:lnTo>
                    <a:pt x="1416" y="184"/>
                  </a:lnTo>
                  <a:cubicBezTo>
                    <a:pt x="1356" y="67"/>
                    <a:pt x="1238" y="0"/>
                    <a:pt x="111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4382849" y="3619614"/>
              <a:ext cx="513369" cy="264870"/>
            </a:xfrm>
            <a:custGeom>
              <a:avLst/>
              <a:gdLst/>
              <a:ahLst/>
              <a:cxnLst/>
              <a:rect l="l" t="t" r="r" b="b"/>
              <a:pathLst>
                <a:path w="6152" h="3174" extrusionOk="0">
                  <a:moveTo>
                    <a:pt x="2517" y="1"/>
                  </a:moveTo>
                  <a:cubicBezTo>
                    <a:pt x="2452" y="1"/>
                    <a:pt x="2385" y="17"/>
                    <a:pt x="2323" y="54"/>
                  </a:cubicBezTo>
                  <a:lnTo>
                    <a:pt x="254" y="1276"/>
                  </a:lnTo>
                  <a:cubicBezTo>
                    <a:pt x="1" y="1427"/>
                    <a:pt x="4" y="1797"/>
                    <a:pt x="262" y="1942"/>
                  </a:cubicBezTo>
                  <a:lnTo>
                    <a:pt x="2354" y="3123"/>
                  </a:lnTo>
                  <a:cubicBezTo>
                    <a:pt x="2415" y="3157"/>
                    <a:pt x="2480" y="3173"/>
                    <a:pt x="2543" y="3173"/>
                  </a:cubicBezTo>
                  <a:cubicBezTo>
                    <a:pt x="2745" y="3173"/>
                    <a:pt x="2929" y="3010"/>
                    <a:pt x="2927" y="2784"/>
                  </a:cubicBezTo>
                  <a:lnTo>
                    <a:pt x="2922" y="2309"/>
                  </a:lnTo>
                  <a:lnTo>
                    <a:pt x="2922" y="2309"/>
                  </a:lnTo>
                  <a:lnTo>
                    <a:pt x="4313" y="2375"/>
                  </a:lnTo>
                  <a:cubicBezTo>
                    <a:pt x="4340" y="2376"/>
                    <a:pt x="4367" y="2377"/>
                    <a:pt x="4393" y="2377"/>
                  </a:cubicBezTo>
                  <a:cubicBezTo>
                    <a:pt x="4968" y="2377"/>
                    <a:pt x="5516" y="2093"/>
                    <a:pt x="5824" y="1604"/>
                  </a:cubicBezTo>
                  <a:cubicBezTo>
                    <a:pt x="6092" y="1178"/>
                    <a:pt x="6152" y="672"/>
                    <a:pt x="5996" y="207"/>
                  </a:cubicBezTo>
                  <a:lnTo>
                    <a:pt x="5996" y="207"/>
                  </a:lnTo>
                  <a:cubicBezTo>
                    <a:pt x="5912" y="813"/>
                    <a:pt x="5386" y="918"/>
                    <a:pt x="4967" y="918"/>
                  </a:cubicBezTo>
                  <a:cubicBezTo>
                    <a:pt x="4831" y="918"/>
                    <a:pt x="4705" y="907"/>
                    <a:pt x="4610" y="898"/>
                  </a:cubicBezTo>
                  <a:cubicBezTo>
                    <a:pt x="4501" y="890"/>
                    <a:pt x="4377" y="877"/>
                    <a:pt x="4377" y="877"/>
                  </a:cubicBezTo>
                  <a:lnTo>
                    <a:pt x="2906" y="809"/>
                  </a:lnTo>
                  <a:lnTo>
                    <a:pt x="2902" y="382"/>
                  </a:lnTo>
                  <a:cubicBezTo>
                    <a:pt x="2900" y="159"/>
                    <a:pt x="2716" y="1"/>
                    <a:pt x="2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4366744" y="1966605"/>
              <a:ext cx="332705" cy="870968"/>
            </a:xfrm>
            <a:custGeom>
              <a:avLst/>
              <a:gdLst/>
              <a:ahLst/>
              <a:cxnLst/>
              <a:rect l="l" t="t" r="r" b="b"/>
              <a:pathLst>
                <a:path w="3987" h="10437" extrusionOk="0">
                  <a:moveTo>
                    <a:pt x="775" y="1"/>
                  </a:moveTo>
                  <a:lnTo>
                    <a:pt x="0" y="10436"/>
                  </a:lnTo>
                  <a:lnTo>
                    <a:pt x="3987" y="10436"/>
                  </a:lnTo>
                  <a:lnTo>
                    <a:pt x="31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4368365" y="1966605"/>
              <a:ext cx="332705" cy="870968"/>
            </a:xfrm>
            <a:custGeom>
              <a:avLst/>
              <a:gdLst/>
              <a:ahLst/>
              <a:cxnLst/>
              <a:rect l="l" t="t" r="r" b="b"/>
              <a:pathLst>
                <a:path w="3987" h="10437" extrusionOk="0">
                  <a:moveTo>
                    <a:pt x="775" y="1"/>
                  </a:moveTo>
                  <a:lnTo>
                    <a:pt x="0" y="10436"/>
                  </a:lnTo>
                  <a:lnTo>
                    <a:pt x="3987" y="10436"/>
                  </a:lnTo>
                  <a:lnTo>
                    <a:pt x="3111" y="1"/>
                  </a:lnTo>
                  <a:close/>
                </a:path>
              </a:pathLst>
            </a:custGeom>
            <a:solidFill>
              <a:srgbClr val="B7B7B7">
                <a:alpha val="1333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4526546" y="2600805"/>
              <a:ext cx="186922" cy="186845"/>
            </a:xfrm>
            <a:custGeom>
              <a:avLst/>
              <a:gdLst/>
              <a:ahLst/>
              <a:cxnLst/>
              <a:rect l="l" t="t" r="r" b="b"/>
              <a:pathLst>
                <a:path w="2240" h="2239" extrusionOk="0">
                  <a:moveTo>
                    <a:pt x="1120" y="0"/>
                  </a:moveTo>
                  <a:cubicBezTo>
                    <a:pt x="502" y="0"/>
                    <a:pt x="1" y="502"/>
                    <a:pt x="1" y="1120"/>
                  </a:cubicBezTo>
                  <a:cubicBezTo>
                    <a:pt x="1" y="1738"/>
                    <a:pt x="502" y="2239"/>
                    <a:pt x="1120" y="2239"/>
                  </a:cubicBezTo>
                  <a:cubicBezTo>
                    <a:pt x="1738" y="2239"/>
                    <a:pt x="2239" y="1738"/>
                    <a:pt x="2239" y="1120"/>
                  </a:cubicBezTo>
                  <a:cubicBezTo>
                    <a:pt x="2239" y="502"/>
                    <a:pt x="1738" y="0"/>
                    <a:pt x="1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4541484" y="2491322"/>
              <a:ext cx="157048" cy="156969"/>
            </a:xfrm>
            <a:custGeom>
              <a:avLst/>
              <a:gdLst/>
              <a:ahLst/>
              <a:cxnLst/>
              <a:rect l="l" t="t" r="r" b="b"/>
              <a:pathLst>
                <a:path w="1882" h="1881" extrusionOk="0">
                  <a:moveTo>
                    <a:pt x="941" y="0"/>
                  </a:moveTo>
                  <a:cubicBezTo>
                    <a:pt x="422" y="0"/>
                    <a:pt x="1" y="421"/>
                    <a:pt x="1" y="940"/>
                  </a:cubicBezTo>
                  <a:cubicBezTo>
                    <a:pt x="1" y="1460"/>
                    <a:pt x="422" y="1880"/>
                    <a:pt x="941" y="1880"/>
                  </a:cubicBezTo>
                  <a:cubicBezTo>
                    <a:pt x="1460" y="1880"/>
                    <a:pt x="1881" y="1460"/>
                    <a:pt x="1881" y="940"/>
                  </a:cubicBezTo>
                  <a:cubicBezTo>
                    <a:pt x="1881" y="421"/>
                    <a:pt x="1460" y="0"/>
                    <a:pt x="9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4610662" y="2731400"/>
              <a:ext cx="18692" cy="112574"/>
            </a:xfrm>
            <a:custGeom>
              <a:avLst/>
              <a:gdLst/>
              <a:ahLst/>
              <a:cxnLst/>
              <a:rect l="l" t="t" r="r" b="b"/>
              <a:pathLst>
                <a:path w="224" h="1349" extrusionOk="0">
                  <a:moveTo>
                    <a:pt x="112" y="1"/>
                  </a:moveTo>
                  <a:cubicBezTo>
                    <a:pt x="51" y="1"/>
                    <a:pt x="0" y="51"/>
                    <a:pt x="0" y="112"/>
                  </a:cubicBezTo>
                  <a:lnTo>
                    <a:pt x="0" y="1237"/>
                  </a:lnTo>
                  <a:cubicBezTo>
                    <a:pt x="0" y="1298"/>
                    <a:pt x="51" y="1348"/>
                    <a:pt x="112" y="1348"/>
                  </a:cubicBezTo>
                  <a:cubicBezTo>
                    <a:pt x="173" y="1348"/>
                    <a:pt x="224" y="1298"/>
                    <a:pt x="224" y="1237"/>
                  </a:cubicBezTo>
                  <a:lnTo>
                    <a:pt x="224" y="112"/>
                  </a:lnTo>
                  <a:cubicBezTo>
                    <a:pt x="224" y="51"/>
                    <a:pt x="173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4432593" y="1949766"/>
              <a:ext cx="230148" cy="20612"/>
            </a:xfrm>
            <a:custGeom>
              <a:avLst/>
              <a:gdLst/>
              <a:ahLst/>
              <a:cxnLst/>
              <a:rect l="l" t="t" r="r" b="b"/>
              <a:pathLst>
                <a:path w="2758" h="247" extrusionOk="0">
                  <a:moveTo>
                    <a:pt x="123" y="0"/>
                  </a:moveTo>
                  <a:cubicBezTo>
                    <a:pt x="55" y="0"/>
                    <a:pt x="0" y="55"/>
                    <a:pt x="0" y="124"/>
                  </a:cubicBezTo>
                  <a:cubicBezTo>
                    <a:pt x="0" y="191"/>
                    <a:pt x="55" y="247"/>
                    <a:pt x="123" y="247"/>
                  </a:cubicBezTo>
                  <a:lnTo>
                    <a:pt x="2635" y="247"/>
                  </a:lnTo>
                  <a:cubicBezTo>
                    <a:pt x="2703" y="247"/>
                    <a:pt x="2758" y="191"/>
                    <a:pt x="2758" y="124"/>
                  </a:cubicBezTo>
                  <a:cubicBezTo>
                    <a:pt x="2758" y="55"/>
                    <a:pt x="2703" y="0"/>
                    <a:pt x="2635" y="0"/>
                  </a:cubicBezTo>
                  <a:close/>
                </a:path>
              </a:pathLst>
            </a:custGeom>
            <a:solidFill>
              <a:srgbClr val="2C6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4117485" y="2260506"/>
              <a:ext cx="313763" cy="573218"/>
            </a:xfrm>
            <a:custGeom>
              <a:avLst/>
              <a:gdLst/>
              <a:ahLst/>
              <a:cxnLst/>
              <a:rect l="l" t="t" r="r" b="b"/>
              <a:pathLst>
                <a:path w="3760" h="6869" extrusionOk="0">
                  <a:moveTo>
                    <a:pt x="730" y="1"/>
                  </a:moveTo>
                  <a:lnTo>
                    <a:pt x="1" y="6868"/>
                  </a:lnTo>
                  <a:lnTo>
                    <a:pt x="3760" y="6868"/>
                  </a:lnTo>
                  <a:lnTo>
                    <a:pt x="30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 txBox="1"/>
          <p:nvPr/>
        </p:nvSpPr>
        <p:spPr>
          <a:xfrm>
            <a:off x="489872" y="2991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dirty="0">
                <a:solidFill>
                  <a:srgbClr val="002060"/>
                </a:solidFill>
                <a:latin typeface="Fira Sans"/>
                <a:ea typeface="Fira Sans"/>
                <a:cs typeface="Fira Sans"/>
                <a:sym typeface="Fira Sans"/>
              </a:rPr>
              <a:t>L’influence du climat sur la maison passive</a:t>
            </a:r>
            <a:endParaRPr sz="2800" b="1" i="0" u="none" strike="noStrike" cap="none" dirty="0">
              <a:solidFill>
                <a:srgbClr val="00206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6" name="Google Shape;396;p23"/>
          <p:cNvSpPr/>
          <p:nvPr/>
        </p:nvSpPr>
        <p:spPr>
          <a:xfrm>
            <a:off x="5383208" y="4648568"/>
            <a:ext cx="39804" cy="9931"/>
          </a:xfrm>
          <a:custGeom>
            <a:avLst/>
            <a:gdLst/>
            <a:ahLst/>
            <a:cxnLst/>
            <a:rect l="l" t="t" r="r" b="b"/>
            <a:pathLst>
              <a:path w="477" h="119" extrusionOk="0">
                <a:moveTo>
                  <a:pt x="1" y="1"/>
                </a:moveTo>
                <a:lnTo>
                  <a:pt x="1" y="118"/>
                </a:lnTo>
                <a:lnTo>
                  <a:pt x="476" y="118"/>
                </a:lnTo>
                <a:lnTo>
                  <a:pt x="476" y="1"/>
                </a:lnTo>
                <a:close/>
              </a:path>
            </a:pathLst>
          </a:custGeom>
          <a:solidFill>
            <a:srgbClr val="FC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5383208" y="4574216"/>
            <a:ext cx="39804" cy="9931"/>
          </a:xfrm>
          <a:custGeom>
            <a:avLst/>
            <a:gdLst/>
            <a:ahLst/>
            <a:cxnLst/>
            <a:rect l="l" t="t" r="r" b="b"/>
            <a:pathLst>
              <a:path w="477" h="119" extrusionOk="0">
                <a:moveTo>
                  <a:pt x="1" y="0"/>
                </a:moveTo>
                <a:lnTo>
                  <a:pt x="1" y="118"/>
                </a:lnTo>
                <a:lnTo>
                  <a:pt x="476" y="118"/>
                </a:lnTo>
                <a:lnTo>
                  <a:pt x="476" y="0"/>
                </a:lnTo>
                <a:close/>
              </a:path>
            </a:pathLst>
          </a:custGeom>
          <a:solidFill>
            <a:srgbClr val="FC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3"/>
          <p:cNvSpPr/>
          <p:nvPr/>
        </p:nvSpPr>
        <p:spPr>
          <a:xfrm>
            <a:off x="5383208" y="4499864"/>
            <a:ext cx="39804" cy="9847"/>
          </a:xfrm>
          <a:custGeom>
            <a:avLst/>
            <a:gdLst/>
            <a:ahLst/>
            <a:cxnLst/>
            <a:rect l="l" t="t" r="r" b="b"/>
            <a:pathLst>
              <a:path w="477" h="118" extrusionOk="0">
                <a:moveTo>
                  <a:pt x="1" y="0"/>
                </a:moveTo>
                <a:lnTo>
                  <a:pt x="1" y="118"/>
                </a:lnTo>
                <a:lnTo>
                  <a:pt x="476" y="118"/>
                </a:lnTo>
                <a:lnTo>
                  <a:pt x="476" y="0"/>
                </a:lnTo>
                <a:close/>
              </a:path>
            </a:pathLst>
          </a:custGeom>
          <a:solidFill>
            <a:srgbClr val="FC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3"/>
          <p:cNvSpPr/>
          <p:nvPr/>
        </p:nvSpPr>
        <p:spPr>
          <a:xfrm>
            <a:off x="457194" y="1649908"/>
            <a:ext cx="505024" cy="407236"/>
          </a:xfrm>
          <a:custGeom>
            <a:avLst/>
            <a:gdLst/>
            <a:ahLst/>
            <a:cxnLst/>
            <a:rect l="l" t="t" r="r" b="b"/>
            <a:pathLst>
              <a:path w="6052" h="4880" extrusionOk="0">
                <a:moveTo>
                  <a:pt x="272" y="0"/>
                </a:moveTo>
                <a:cubicBezTo>
                  <a:pt x="122" y="0"/>
                  <a:pt x="0" y="122"/>
                  <a:pt x="0" y="271"/>
                </a:cubicBezTo>
                <a:lnTo>
                  <a:pt x="0" y="4880"/>
                </a:lnTo>
                <a:lnTo>
                  <a:pt x="4880" y="4880"/>
                </a:lnTo>
                <a:lnTo>
                  <a:pt x="4880" y="3245"/>
                </a:lnTo>
                <a:lnTo>
                  <a:pt x="5868" y="2674"/>
                </a:lnTo>
                <a:cubicBezTo>
                  <a:pt x="6052" y="2569"/>
                  <a:pt x="6052" y="2309"/>
                  <a:pt x="5870" y="2205"/>
                </a:cubicBezTo>
                <a:lnTo>
                  <a:pt x="4881" y="1634"/>
                </a:lnTo>
                <a:lnTo>
                  <a:pt x="4881" y="271"/>
                </a:lnTo>
                <a:cubicBezTo>
                  <a:pt x="4881" y="122"/>
                  <a:pt x="4760" y="0"/>
                  <a:pt x="46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457286" y="3237786"/>
            <a:ext cx="504857" cy="407236"/>
          </a:xfrm>
          <a:custGeom>
            <a:avLst/>
            <a:gdLst/>
            <a:ahLst/>
            <a:cxnLst/>
            <a:rect l="l" t="t" r="r" b="b"/>
            <a:pathLst>
              <a:path w="6050" h="4880" extrusionOk="0">
                <a:moveTo>
                  <a:pt x="1" y="1"/>
                </a:moveTo>
                <a:lnTo>
                  <a:pt x="1" y="4879"/>
                </a:lnTo>
                <a:lnTo>
                  <a:pt x="4879" y="4879"/>
                </a:lnTo>
                <a:lnTo>
                  <a:pt x="4879" y="3245"/>
                </a:lnTo>
                <a:lnTo>
                  <a:pt x="5868" y="2674"/>
                </a:lnTo>
                <a:cubicBezTo>
                  <a:pt x="6050" y="2570"/>
                  <a:pt x="6050" y="2309"/>
                  <a:pt x="5868" y="2206"/>
                </a:cubicBezTo>
                <a:lnTo>
                  <a:pt x="4879" y="1635"/>
                </a:lnTo>
                <a:lnTo>
                  <a:pt x="487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3"/>
          <p:cNvSpPr/>
          <p:nvPr/>
        </p:nvSpPr>
        <p:spPr>
          <a:xfrm flipH="1">
            <a:off x="8271263" y="1675226"/>
            <a:ext cx="504857" cy="407319"/>
          </a:xfrm>
          <a:custGeom>
            <a:avLst/>
            <a:gdLst/>
            <a:ahLst/>
            <a:cxnLst/>
            <a:rect l="l" t="t" r="r" b="b"/>
            <a:pathLst>
              <a:path w="6050" h="4881" extrusionOk="0">
                <a:moveTo>
                  <a:pt x="1" y="1"/>
                </a:moveTo>
                <a:lnTo>
                  <a:pt x="1" y="4609"/>
                </a:lnTo>
                <a:cubicBezTo>
                  <a:pt x="1" y="4759"/>
                  <a:pt x="121" y="4881"/>
                  <a:pt x="272" y="4881"/>
                </a:cubicBezTo>
                <a:lnTo>
                  <a:pt x="4610" y="4881"/>
                </a:lnTo>
                <a:cubicBezTo>
                  <a:pt x="4759" y="4881"/>
                  <a:pt x="4881" y="4759"/>
                  <a:pt x="4881" y="4609"/>
                </a:cubicBezTo>
                <a:lnTo>
                  <a:pt x="4881" y="3245"/>
                </a:lnTo>
                <a:lnTo>
                  <a:pt x="5870" y="2676"/>
                </a:lnTo>
                <a:cubicBezTo>
                  <a:pt x="6050" y="2570"/>
                  <a:pt x="6050" y="2310"/>
                  <a:pt x="5868" y="2206"/>
                </a:cubicBezTo>
                <a:lnTo>
                  <a:pt x="4879" y="1636"/>
                </a:lnTo>
                <a:lnTo>
                  <a:pt x="4879" y="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3"/>
          <p:cNvSpPr txBox="1"/>
          <p:nvPr/>
        </p:nvSpPr>
        <p:spPr>
          <a:xfrm>
            <a:off x="5383200" y="3183625"/>
            <a:ext cx="2692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CLIMAT TEMPERE</a:t>
            </a:r>
            <a:r>
              <a:rPr lang="en" sz="1500" b="1" i="0" u="none" strike="noStrike" cap="none" dirty="0">
                <a:solidFill>
                  <a:srgbClr val="008ADA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500" b="1" i="0" u="none" strike="noStrike" cap="none" dirty="0">
              <a:solidFill>
                <a:srgbClr val="008ADA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3" name="Google Shape;403;p23"/>
          <p:cNvSpPr txBox="1"/>
          <p:nvPr/>
        </p:nvSpPr>
        <p:spPr>
          <a:xfrm>
            <a:off x="6597092" y="392747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4" name="Google Shape;404;p23"/>
          <p:cNvSpPr txBox="1"/>
          <p:nvPr/>
        </p:nvSpPr>
        <p:spPr>
          <a:xfrm>
            <a:off x="5779613" y="1684704"/>
            <a:ext cx="2432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500" b="1" i="0" u="none" strike="noStrike" cap="none" dirty="0">
                <a:solidFill>
                  <a:srgbClr val="002060"/>
                </a:solidFill>
                <a:latin typeface="Fira Sans"/>
                <a:ea typeface="Fira Sans"/>
                <a:cs typeface="Fira Sans"/>
                <a:sym typeface="Fira Sans"/>
              </a:rPr>
              <a:t>CLIMAT DE  MONTAGNE</a:t>
            </a:r>
            <a:endParaRPr sz="1500" b="1" i="0" u="none" strike="noStrike" cap="none" dirty="0">
              <a:solidFill>
                <a:srgbClr val="00206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5" name="Google Shape;405;p23"/>
          <p:cNvSpPr txBox="1"/>
          <p:nvPr/>
        </p:nvSpPr>
        <p:spPr>
          <a:xfrm>
            <a:off x="1017217" y="166242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PRINTEMPS </a:t>
            </a:r>
            <a:endParaRPr sz="1600" b="1" i="0" u="none" strike="noStrike" cap="none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6" name="Google Shape;406;p23"/>
          <p:cNvSpPr txBox="1"/>
          <p:nvPr/>
        </p:nvSpPr>
        <p:spPr>
          <a:xfrm>
            <a:off x="1084967" y="325031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AUTOMNE</a:t>
            </a:r>
            <a:endParaRPr sz="1600" b="1" i="0" u="none" strike="noStrike" cap="none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7" name="Google Shape;407;p23"/>
          <p:cNvSpPr txBox="1"/>
          <p:nvPr/>
        </p:nvSpPr>
        <p:spPr>
          <a:xfrm>
            <a:off x="1084967" y="2380643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ETE </a:t>
            </a:r>
            <a:endParaRPr sz="1600" b="1" i="0" u="none" strike="noStrike" cap="none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" name="Google Shape;408;p23"/>
          <p:cNvSpPr txBox="1"/>
          <p:nvPr/>
        </p:nvSpPr>
        <p:spPr>
          <a:xfrm>
            <a:off x="6232995" y="243973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CLIMAT DE PLAINE</a:t>
            </a:r>
            <a:endParaRPr sz="1500" b="1" i="0" u="none" strike="noStrike" cap="none" dirty="0">
              <a:solidFill>
                <a:srgbClr val="0070C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9" name="Google Shape;409;p23"/>
          <p:cNvSpPr txBox="1"/>
          <p:nvPr/>
        </p:nvSpPr>
        <p:spPr>
          <a:xfrm>
            <a:off x="1084970" y="393999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HIVER</a:t>
            </a:r>
            <a:endParaRPr sz="1600" b="1" i="0" u="none" strike="noStrike" cap="none" dirty="0">
              <a:solidFill>
                <a:schemeClr val="accent4">
                  <a:lumMod val="60000"/>
                  <a:lumOff val="4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0" name="Google Shape;410;p23"/>
          <p:cNvSpPr txBox="1"/>
          <p:nvPr/>
        </p:nvSpPr>
        <p:spPr>
          <a:xfrm>
            <a:off x="1078595" y="325031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11" name="Google Shape;411;p23"/>
          <p:cNvGrpSpPr/>
          <p:nvPr/>
        </p:nvGrpSpPr>
        <p:grpSpPr>
          <a:xfrm>
            <a:off x="3023963" y="1504862"/>
            <a:ext cx="3385154" cy="3111496"/>
            <a:chOff x="3313214" y="1495761"/>
            <a:chExt cx="2822372" cy="2594210"/>
          </a:xfrm>
        </p:grpSpPr>
        <p:sp>
          <p:nvSpPr>
            <p:cNvPr id="412" name="Google Shape;412;p23"/>
            <p:cNvSpPr/>
            <p:nvPr/>
          </p:nvSpPr>
          <p:spPr>
            <a:xfrm>
              <a:off x="3313214" y="1943490"/>
              <a:ext cx="920009" cy="506792"/>
            </a:xfrm>
            <a:custGeom>
              <a:avLst/>
              <a:gdLst/>
              <a:ahLst/>
              <a:cxnLst/>
              <a:rect l="l" t="t" r="r" b="b"/>
              <a:pathLst>
                <a:path w="11025" h="6073" extrusionOk="0">
                  <a:moveTo>
                    <a:pt x="6559" y="1"/>
                  </a:moveTo>
                  <a:cubicBezTo>
                    <a:pt x="5656" y="1"/>
                    <a:pt x="4891" y="582"/>
                    <a:pt x="4615" y="1392"/>
                  </a:cubicBezTo>
                  <a:cubicBezTo>
                    <a:pt x="4338" y="1231"/>
                    <a:pt x="4017" y="1136"/>
                    <a:pt x="3674" y="1136"/>
                  </a:cubicBezTo>
                  <a:cubicBezTo>
                    <a:pt x="2672" y="1136"/>
                    <a:pt x="1856" y="1929"/>
                    <a:pt x="1815" y="2922"/>
                  </a:cubicBezTo>
                  <a:cubicBezTo>
                    <a:pt x="1740" y="2912"/>
                    <a:pt x="1663" y="2903"/>
                    <a:pt x="1585" y="2903"/>
                  </a:cubicBezTo>
                  <a:cubicBezTo>
                    <a:pt x="710" y="2903"/>
                    <a:pt x="0" y="3614"/>
                    <a:pt x="0" y="4488"/>
                  </a:cubicBezTo>
                  <a:cubicBezTo>
                    <a:pt x="0" y="5363"/>
                    <a:pt x="710" y="6072"/>
                    <a:pt x="1585" y="6072"/>
                  </a:cubicBezTo>
                  <a:cubicBezTo>
                    <a:pt x="1595" y="6072"/>
                    <a:pt x="1605" y="6071"/>
                    <a:pt x="1617" y="6071"/>
                  </a:cubicBezTo>
                  <a:lnTo>
                    <a:pt x="1617" y="6072"/>
                  </a:lnTo>
                  <a:lnTo>
                    <a:pt x="8946" y="6072"/>
                  </a:lnTo>
                  <a:lnTo>
                    <a:pt x="8946" y="6070"/>
                  </a:lnTo>
                  <a:cubicBezTo>
                    <a:pt x="10099" y="6041"/>
                    <a:pt x="11025" y="5098"/>
                    <a:pt x="11025" y="3938"/>
                  </a:cubicBezTo>
                  <a:cubicBezTo>
                    <a:pt x="11025" y="2759"/>
                    <a:pt x="10069" y="1804"/>
                    <a:pt x="8891" y="1804"/>
                  </a:cubicBezTo>
                  <a:cubicBezTo>
                    <a:pt x="8792" y="1804"/>
                    <a:pt x="8695" y="1813"/>
                    <a:pt x="8600" y="1825"/>
                  </a:cubicBezTo>
                  <a:cubicBezTo>
                    <a:pt x="8486" y="798"/>
                    <a:pt x="7617" y="1"/>
                    <a:pt x="6559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3357024" y="2085267"/>
              <a:ext cx="2371828" cy="762733"/>
            </a:xfrm>
            <a:custGeom>
              <a:avLst/>
              <a:gdLst/>
              <a:ahLst/>
              <a:cxnLst/>
              <a:rect l="l" t="t" r="r" b="b"/>
              <a:pathLst>
                <a:path w="28423" h="9140" extrusionOk="0">
                  <a:moveTo>
                    <a:pt x="15162" y="0"/>
                  </a:moveTo>
                  <a:lnTo>
                    <a:pt x="10669" y="4493"/>
                  </a:lnTo>
                  <a:lnTo>
                    <a:pt x="7154" y="1230"/>
                  </a:lnTo>
                  <a:lnTo>
                    <a:pt x="0" y="9098"/>
                  </a:lnTo>
                  <a:lnTo>
                    <a:pt x="6047" y="9115"/>
                  </a:lnTo>
                  <a:lnTo>
                    <a:pt x="6022" y="9139"/>
                  </a:lnTo>
                  <a:lnTo>
                    <a:pt x="25438" y="9139"/>
                  </a:lnTo>
                  <a:lnTo>
                    <a:pt x="25429" y="9132"/>
                  </a:lnTo>
                  <a:lnTo>
                    <a:pt x="28422" y="9139"/>
                  </a:lnTo>
                  <a:lnTo>
                    <a:pt x="21252" y="2063"/>
                  </a:lnTo>
                  <a:lnTo>
                    <a:pt x="19292" y="3671"/>
                  </a:lnTo>
                  <a:lnTo>
                    <a:pt x="151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3357024" y="2187907"/>
              <a:ext cx="757787" cy="675778"/>
            </a:xfrm>
            <a:custGeom>
              <a:avLst/>
              <a:gdLst/>
              <a:ahLst/>
              <a:cxnLst/>
              <a:rect l="l" t="t" r="r" b="b"/>
              <a:pathLst>
                <a:path w="9081" h="8098" extrusionOk="0">
                  <a:moveTo>
                    <a:pt x="7150" y="0"/>
                  </a:moveTo>
                  <a:lnTo>
                    <a:pt x="0" y="7868"/>
                  </a:lnTo>
                  <a:lnTo>
                    <a:pt x="3198" y="6736"/>
                  </a:lnTo>
                  <a:lnTo>
                    <a:pt x="2474" y="7970"/>
                  </a:lnTo>
                  <a:lnTo>
                    <a:pt x="9081" y="8098"/>
                  </a:lnTo>
                  <a:lnTo>
                    <a:pt x="7825" y="6115"/>
                  </a:lnTo>
                  <a:lnTo>
                    <a:pt x="6646" y="4445"/>
                  </a:lnTo>
                  <a:lnTo>
                    <a:pt x="7915" y="267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3438970" y="2546814"/>
              <a:ext cx="350563" cy="240670"/>
            </a:xfrm>
            <a:custGeom>
              <a:avLst/>
              <a:gdLst/>
              <a:ahLst/>
              <a:cxnLst/>
              <a:rect l="l" t="t" r="r" b="b"/>
              <a:pathLst>
                <a:path w="4201" h="2884" extrusionOk="0">
                  <a:moveTo>
                    <a:pt x="0" y="1"/>
                  </a:moveTo>
                  <a:lnTo>
                    <a:pt x="0" y="2884"/>
                  </a:lnTo>
                  <a:lnTo>
                    <a:pt x="4200" y="288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3819242" y="2546814"/>
              <a:ext cx="350563" cy="240670"/>
            </a:xfrm>
            <a:custGeom>
              <a:avLst/>
              <a:gdLst/>
              <a:ahLst/>
              <a:cxnLst/>
              <a:rect l="l" t="t" r="r" b="b"/>
              <a:pathLst>
                <a:path w="4201" h="2884" extrusionOk="0">
                  <a:moveTo>
                    <a:pt x="1" y="1"/>
                  </a:moveTo>
                  <a:lnTo>
                    <a:pt x="1" y="2884"/>
                  </a:lnTo>
                  <a:lnTo>
                    <a:pt x="4201" y="2884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4233561" y="2085267"/>
              <a:ext cx="418155" cy="717837"/>
            </a:xfrm>
            <a:custGeom>
              <a:avLst/>
              <a:gdLst/>
              <a:ahLst/>
              <a:cxnLst/>
              <a:rect l="l" t="t" r="r" b="b"/>
              <a:pathLst>
                <a:path w="5011" h="8602" extrusionOk="0">
                  <a:moveTo>
                    <a:pt x="4658" y="0"/>
                  </a:moveTo>
                  <a:lnTo>
                    <a:pt x="2833" y="1825"/>
                  </a:lnTo>
                  <a:lnTo>
                    <a:pt x="165" y="4493"/>
                  </a:lnTo>
                  <a:lnTo>
                    <a:pt x="1095" y="5501"/>
                  </a:lnTo>
                  <a:lnTo>
                    <a:pt x="0" y="6981"/>
                  </a:lnTo>
                  <a:lnTo>
                    <a:pt x="2389" y="8601"/>
                  </a:lnTo>
                  <a:lnTo>
                    <a:pt x="2577" y="6620"/>
                  </a:lnTo>
                  <a:lnTo>
                    <a:pt x="5011" y="4971"/>
                  </a:lnTo>
                  <a:lnTo>
                    <a:pt x="3243" y="3701"/>
                  </a:lnTo>
                  <a:lnTo>
                    <a:pt x="4658" y="0"/>
                  </a:lnTo>
                  <a:close/>
                </a:path>
              </a:pathLst>
            </a:custGeom>
            <a:solidFill>
              <a:srgbClr val="006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4740173" y="2257252"/>
              <a:ext cx="551421" cy="675778"/>
            </a:xfrm>
            <a:custGeom>
              <a:avLst/>
              <a:gdLst/>
              <a:ahLst/>
              <a:cxnLst/>
              <a:rect l="l" t="t" r="r" b="b"/>
              <a:pathLst>
                <a:path w="6608" h="8098" extrusionOk="0">
                  <a:moveTo>
                    <a:pt x="4678" y="1"/>
                  </a:moveTo>
                  <a:lnTo>
                    <a:pt x="2717" y="1610"/>
                  </a:lnTo>
                  <a:lnTo>
                    <a:pt x="1889" y="2442"/>
                  </a:lnTo>
                  <a:lnTo>
                    <a:pt x="377" y="4049"/>
                  </a:lnTo>
                  <a:lnTo>
                    <a:pt x="2468" y="5383"/>
                  </a:lnTo>
                  <a:lnTo>
                    <a:pt x="1" y="7968"/>
                  </a:lnTo>
                  <a:lnTo>
                    <a:pt x="6607" y="8097"/>
                  </a:lnTo>
                  <a:lnTo>
                    <a:pt x="4678" y="5935"/>
                  </a:lnTo>
                  <a:lnTo>
                    <a:pt x="4678" y="4105"/>
                  </a:lnTo>
                  <a:lnTo>
                    <a:pt x="3689" y="3092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504472" y="2203929"/>
              <a:ext cx="78608" cy="656918"/>
            </a:xfrm>
            <a:custGeom>
              <a:avLst/>
              <a:gdLst/>
              <a:ahLst/>
              <a:cxnLst/>
              <a:rect l="l" t="t" r="r" b="b"/>
              <a:pathLst>
                <a:path w="942" h="7872" extrusionOk="0">
                  <a:moveTo>
                    <a:pt x="302" y="0"/>
                  </a:moveTo>
                  <a:lnTo>
                    <a:pt x="0" y="7872"/>
                  </a:lnTo>
                  <a:lnTo>
                    <a:pt x="942" y="7872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543693" y="2203929"/>
              <a:ext cx="39387" cy="656918"/>
            </a:xfrm>
            <a:custGeom>
              <a:avLst/>
              <a:gdLst/>
              <a:ahLst/>
              <a:cxnLst/>
              <a:rect l="l" t="t" r="r" b="b"/>
              <a:pathLst>
                <a:path w="472" h="7872" extrusionOk="0">
                  <a:moveTo>
                    <a:pt x="195" y="0"/>
                  </a:moveTo>
                  <a:lnTo>
                    <a:pt x="1" y="53"/>
                  </a:lnTo>
                  <a:lnTo>
                    <a:pt x="1" y="7872"/>
                  </a:lnTo>
                  <a:lnTo>
                    <a:pt x="472" y="7872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515988" y="1892420"/>
              <a:ext cx="27788" cy="271129"/>
            </a:xfrm>
            <a:custGeom>
              <a:avLst/>
              <a:gdLst/>
              <a:ahLst/>
              <a:cxnLst/>
              <a:rect l="l" t="t" r="r" b="b"/>
              <a:pathLst>
                <a:path w="333" h="3249" extrusionOk="0">
                  <a:moveTo>
                    <a:pt x="333" y="1"/>
                  </a:moveTo>
                  <a:lnTo>
                    <a:pt x="125" y="122"/>
                  </a:lnTo>
                  <a:lnTo>
                    <a:pt x="0" y="2830"/>
                  </a:lnTo>
                  <a:lnTo>
                    <a:pt x="333" y="3248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5543693" y="1892420"/>
              <a:ext cx="27788" cy="271129"/>
            </a:xfrm>
            <a:custGeom>
              <a:avLst/>
              <a:gdLst/>
              <a:ahLst/>
              <a:cxnLst/>
              <a:rect l="l" t="t" r="r" b="b"/>
              <a:pathLst>
                <a:path w="333" h="3249" extrusionOk="0">
                  <a:moveTo>
                    <a:pt x="1" y="1"/>
                  </a:moveTo>
                  <a:lnTo>
                    <a:pt x="1" y="3248"/>
                  </a:lnTo>
                  <a:lnTo>
                    <a:pt x="332" y="2830"/>
                  </a:lnTo>
                  <a:lnTo>
                    <a:pt x="207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5278996" y="2189910"/>
              <a:ext cx="245336" cy="126510"/>
            </a:xfrm>
            <a:custGeom>
              <a:avLst/>
              <a:gdLst/>
              <a:ahLst/>
              <a:cxnLst/>
              <a:rect l="l" t="t" r="r" b="b"/>
              <a:pathLst>
                <a:path w="2940" h="1516" extrusionOk="0">
                  <a:moveTo>
                    <a:pt x="2940" y="1"/>
                  </a:moveTo>
                  <a:lnTo>
                    <a:pt x="1" y="1381"/>
                  </a:lnTo>
                  <a:lnTo>
                    <a:pt x="196" y="1516"/>
                  </a:lnTo>
                  <a:lnTo>
                    <a:pt x="2702" y="478"/>
                  </a:lnTo>
                  <a:lnTo>
                    <a:pt x="29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5278996" y="2179646"/>
              <a:ext cx="245336" cy="125509"/>
            </a:xfrm>
            <a:custGeom>
              <a:avLst/>
              <a:gdLst/>
              <a:ahLst/>
              <a:cxnLst/>
              <a:rect l="l" t="t" r="r" b="b"/>
              <a:pathLst>
                <a:path w="2940" h="1504" extrusionOk="0">
                  <a:moveTo>
                    <a:pt x="2421" y="1"/>
                  </a:moveTo>
                  <a:lnTo>
                    <a:pt x="21" y="1264"/>
                  </a:lnTo>
                  <a:lnTo>
                    <a:pt x="1" y="1504"/>
                  </a:lnTo>
                  <a:lnTo>
                    <a:pt x="2940" y="124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5563470" y="2179646"/>
              <a:ext cx="254849" cy="106315"/>
            </a:xfrm>
            <a:custGeom>
              <a:avLst/>
              <a:gdLst/>
              <a:ahLst/>
              <a:cxnLst/>
              <a:rect l="l" t="t" r="r" b="b"/>
              <a:pathLst>
                <a:path w="3054" h="1274" extrusionOk="0">
                  <a:moveTo>
                    <a:pt x="507" y="1"/>
                  </a:moveTo>
                  <a:lnTo>
                    <a:pt x="0" y="171"/>
                  </a:lnTo>
                  <a:lnTo>
                    <a:pt x="3053" y="1274"/>
                  </a:lnTo>
                  <a:lnTo>
                    <a:pt x="3012" y="1038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5563470" y="2193832"/>
              <a:ext cx="254849" cy="105064"/>
            </a:xfrm>
            <a:custGeom>
              <a:avLst/>
              <a:gdLst/>
              <a:ahLst/>
              <a:cxnLst/>
              <a:rect l="l" t="t" r="r" b="b"/>
              <a:pathLst>
                <a:path w="3054" h="1259" extrusionOk="0">
                  <a:moveTo>
                    <a:pt x="0" y="1"/>
                  </a:moveTo>
                  <a:lnTo>
                    <a:pt x="282" y="455"/>
                  </a:lnTo>
                  <a:lnTo>
                    <a:pt x="2871" y="1258"/>
                  </a:lnTo>
                  <a:lnTo>
                    <a:pt x="3053" y="11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5515487" y="2158116"/>
              <a:ext cx="56577" cy="56746"/>
            </a:xfrm>
            <a:custGeom>
              <a:avLst/>
              <a:gdLst/>
              <a:ahLst/>
              <a:cxnLst/>
              <a:rect l="l" t="t" r="r" b="b"/>
              <a:pathLst>
                <a:path w="678" h="680" extrusionOk="0">
                  <a:moveTo>
                    <a:pt x="339" y="1"/>
                  </a:moveTo>
                  <a:cubicBezTo>
                    <a:pt x="152" y="1"/>
                    <a:pt x="0" y="153"/>
                    <a:pt x="0" y="341"/>
                  </a:cubicBezTo>
                  <a:cubicBezTo>
                    <a:pt x="0" y="528"/>
                    <a:pt x="152" y="679"/>
                    <a:pt x="339" y="679"/>
                  </a:cubicBezTo>
                  <a:cubicBezTo>
                    <a:pt x="526" y="679"/>
                    <a:pt x="678" y="528"/>
                    <a:pt x="678" y="341"/>
                  </a:cubicBezTo>
                  <a:cubicBezTo>
                    <a:pt x="678" y="153"/>
                    <a:pt x="526" y="1"/>
                    <a:pt x="339" y="1"/>
                  </a:cubicBezTo>
                  <a:close/>
                </a:path>
              </a:pathLst>
            </a:custGeom>
            <a:solidFill>
              <a:srgbClr val="FF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527587" y="2170467"/>
              <a:ext cx="32127" cy="32045"/>
            </a:xfrm>
            <a:custGeom>
              <a:avLst/>
              <a:gdLst/>
              <a:ahLst/>
              <a:cxnLst/>
              <a:rect l="l" t="t" r="r" b="b"/>
              <a:pathLst>
                <a:path w="385" h="384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299"/>
                    <a:pt x="86" y="384"/>
                    <a:pt x="193" y="384"/>
                  </a:cubicBezTo>
                  <a:cubicBezTo>
                    <a:pt x="298" y="384"/>
                    <a:pt x="384" y="299"/>
                    <a:pt x="384" y="193"/>
                  </a:cubicBezTo>
                  <a:cubicBezTo>
                    <a:pt x="384" y="86"/>
                    <a:pt x="298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5188038" y="2216863"/>
              <a:ext cx="54491" cy="80362"/>
            </a:xfrm>
            <a:custGeom>
              <a:avLst/>
              <a:gdLst/>
              <a:ahLst/>
              <a:cxnLst/>
              <a:rect l="l" t="t" r="r" b="b"/>
              <a:pathLst>
                <a:path w="653" h="963" extrusionOk="0">
                  <a:moveTo>
                    <a:pt x="38" y="1"/>
                  </a:moveTo>
                  <a:lnTo>
                    <a:pt x="0" y="780"/>
                  </a:lnTo>
                  <a:lnTo>
                    <a:pt x="652" y="963"/>
                  </a:lnTo>
                  <a:lnTo>
                    <a:pt x="617" y="24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265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945371" y="2372743"/>
              <a:ext cx="162472" cy="102059"/>
            </a:xfrm>
            <a:custGeom>
              <a:avLst/>
              <a:gdLst/>
              <a:ahLst/>
              <a:cxnLst/>
              <a:rect l="l" t="t" r="r" b="b"/>
              <a:pathLst>
                <a:path w="1947" h="1223" extrusionOk="0">
                  <a:moveTo>
                    <a:pt x="30" y="0"/>
                  </a:moveTo>
                  <a:lnTo>
                    <a:pt x="0" y="628"/>
                  </a:lnTo>
                  <a:lnTo>
                    <a:pt x="120" y="665"/>
                  </a:lnTo>
                  <a:lnTo>
                    <a:pt x="714" y="1223"/>
                  </a:lnTo>
                  <a:lnTo>
                    <a:pt x="823" y="1177"/>
                  </a:lnTo>
                  <a:lnTo>
                    <a:pt x="1228" y="1009"/>
                  </a:lnTo>
                  <a:lnTo>
                    <a:pt x="1346" y="1045"/>
                  </a:lnTo>
                  <a:lnTo>
                    <a:pt x="1946" y="796"/>
                  </a:lnTo>
                  <a:lnTo>
                    <a:pt x="1160" y="469"/>
                  </a:lnTo>
                  <a:lnTo>
                    <a:pt x="1053" y="425"/>
                  </a:lnTo>
                  <a:lnTo>
                    <a:pt x="803" y="559"/>
                  </a:lnTo>
                  <a:lnTo>
                    <a:pt x="793" y="3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265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5175604" y="2378084"/>
              <a:ext cx="78691" cy="468989"/>
            </a:xfrm>
            <a:custGeom>
              <a:avLst/>
              <a:gdLst/>
              <a:ahLst/>
              <a:cxnLst/>
              <a:rect l="l" t="t" r="r" b="b"/>
              <a:pathLst>
                <a:path w="943" h="5620" extrusionOk="0">
                  <a:moveTo>
                    <a:pt x="303" y="1"/>
                  </a:moveTo>
                  <a:lnTo>
                    <a:pt x="1" y="5619"/>
                  </a:lnTo>
                  <a:lnTo>
                    <a:pt x="942" y="561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14908" y="2378084"/>
              <a:ext cx="39387" cy="468989"/>
            </a:xfrm>
            <a:custGeom>
              <a:avLst/>
              <a:gdLst/>
              <a:ahLst/>
              <a:cxnLst/>
              <a:rect l="l" t="t" r="r" b="b"/>
              <a:pathLst>
                <a:path w="472" h="5620" extrusionOk="0">
                  <a:moveTo>
                    <a:pt x="195" y="1"/>
                  </a:moveTo>
                  <a:lnTo>
                    <a:pt x="1" y="53"/>
                  </a:lnTo>
                  <a:lnTo>
                    <a:pt x="1" y="5619"/>
                  </a:lnTo>
                  <a:lnTo>
                    <a:pt x="471" y="5619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5187203" y="2066742"/>
              <a:ext cx="27788" cy="270962"/>
            </a:xfrm>
            <a:custGeom>
              <a:avLst/>
              <a:gdLst/>
              <a:ahLst/>
              <a:cxnLst/>
              <a:rect l="l" t="t" r="r" b="b"/>
              <a:pathLst>
                <a:path w="333" h="3247" extrusionOk="0">
                  <a:moveTo>
                    <a:pt x="333" y="0"/>
                  </a:moveTo>
                  <a:lnTo>
                    <a:pt x="125" y="120"/>
                  </a:lnTo>
                  <a:lnTo>
                    <a:pt x="0" y="2828"/>
                  </a:lnTo>
                  <a:lnTo>
                    <a:pt x="333" y="324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5214908" y="2066742"/>
              <a:ext cx="27705" cy="270962"/>
            </a:xfrm>
            <a:custGeom>
              <a:avLst/>
              <a:gdLst/>
              <a:ahLst/>
              <a:cxnLst/>
              <a:rect l="l" t="t" r="r" b="b"/>
              <a:pathLst>
                <a:path w="332" h="3247" extrusionOk="0">
                  <a:moveTo>
                    <a:pt x="1" y="0"/>
                  </a:moveTo>
                  <a:lnTo>
                    <a:pt x="1" y="3247"/>
                  </a:lnTo>
                  <a:lnTo>
                    <a:pt x="331" y="2828"/>
                  </a:lnTo>
                  <a:lnTo>
                    <a:pt x="206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950211" y="2364065"/>
              <a:ext cx="245336" cy="126594"/>
            </a:xfrm>
            <a:custGeom>
              <a:avLst/>
              <a:gdLst/>
              <a:ahLst/>
              <a:cxnLst/>
              <a:rect l="l" t="t" r="r" b="b"/>
              <a:pathLst>
                <a:path w="2940" h="1517" extrusionOk="0">
                  <a:moveTo>
                    <a:pt x="2939" y="1"/>
                  </a:moveTo>
                  <a:lnTo>
                    <a:pt x="1" y="1381"/>
                  </a:lnTo>
                  <a:lnTo>
                    <a:pt x="196" y="1516"/>
                  </a:lnTo>
                  <a:lnTo>
                    <a:pt x="2702" y="479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950211" y="2353884"/>
              <a:ext cx="245336" cy="125509"/>
            </a:xfrm>
            <a:custGeom>
              <a:avLst/>
              <a:gdLst/>
              <a:ahLst/>
              <a:cxnLst/>
              <a:rect l="l" t="t" r="r" b="b"/>
              <a:pathLst>
                <a:path w="2940" h="1504" extrusionOk="0">
                  <a:moveTo>
                    <a:pt x="2418" y="0"/>
                  </a:moveTo>
                  <a:lnTo>
                    <a:pt x="21" y="1265"/>
                  </a:lnTo>
                  <a:lnTo>
                    <a:pt x="1" y="1503"/>
                  </a:lnTo>
                  <a:lnTo>
                    <a:pt x="2939" y="123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5234602" y="2353884"/>
              <a:ext cx="254932" cy="106232"/>
            </a:xfrm>
            <a:custGeom>
              <a:avLst/>
              <a:gdLst/>
              <a:ahLst/>
              <a:cxnLst/>
              <a:rect l="l" t="t" r="r" b="b"/>
              <a:pathLst>
                <a:path w="3055" h="1273" extrusionOk="0">
                  <a:moveTo>
                    <a:pt x="507" y="0"/>
                  </a:moveTo>
                  <a:lnTo>
                    <a:pt x="1" y="170"/>
                  </a:lnTo>
                  <a:lnTo>
                    <a:pt x="3054" y="1273"/>
                  </a:lnTo>
                  <a:lnTo>
                    <a:pt x="3054" y="1273"/>
                  </a:lnTo>
                  <a:lnTo>
                    <a:pt x="3011" y="103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5234602" y="2367987"/>
              <a:ext cx="254932" cy="105064"/>
            </a:xfrm>
            <a:custGeom>
              <a:avLst/>
              <a:gdLst/>
              <a:ahLst/>
              <a:cxnLst/>
              <a:rect l="l" t="t" r="r" b="b"/>
              <a:pathLst>
                <a:path w="3055" h="1259" extrusionOk="0">
                  <a:moveTo>
                    <a:pt x="1" y="1"/>
                  </a:moveTo>
                  <a:lnTo>
                    <a:pt x="282" y="455"/>
                  </a:lnTo>
                  <a:lnTo>
                    <a:pt x="2872" y="1258"/>
                  </a:lnTo>
                  <a:lnTo>
                    <a:pt x="3054" y="1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5186452" y="2332438"/>
              <a:ext cx="56744" cy="56579"/>
            </a:xfrm>
            <a:custGeom>
              <a:avLst/>
              <a:gdLst/>
              <a:ahLst/>
              <a:cxnLst/>
              <a:rect l="l" t="t" r="r" b="b"/>
              <a:pathLst>
                <a:path w="680" h="678" extrusionOk="0">
                  <a:moveTo>
                    <a:pt x="340" y="0"/>
                  </a:moveTo>
                  <a:cubicBezTo>
                    <a:pt x="153" y="0"/>
                    <a:pt x="1" y="152"/>
                    <a:pt x="1" y="339"/>
                  </a:cubicBezTo>
                  <a:cubicBezTo>
                    <a:pt x="1" y="525"/>
                    <a:pt x="153" y="678"/>
                    <a:pt x="340" y="678"/>
                  </a:cubicBezTo>
                  <a:cubicBezTo>
                    <a:pt x="527" y="678"/>
                    <a:pt x="679" y="525"/>
                    <a:pt x="679" y="339"/>
                  </a:cubicBezTo>
                  <a:cubicBezTo>
                    <a:pt x="679" y="152"/>
                    <a:pt x="528" y="0"/>
                    <a:pt x="340" y="0"/>
                  </a:cubicBezTo>
                  <a:close/>
                </a:path>
              </a:pathLst>
            </a:custGeom>
            <a:solidFill>
              <a:srgbClr val="FF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5198803" y="2344621"/>
              <a:ext cx="32044" cy="32128"/>
            </a:xfrm>
            <a:custGeom>
              <a:avLst/>
              <a:gdLst/>
              <a:ahLst/>
              <a:cxnLst/>
              <a:rect l="l" t="t" r="r" b="b"/>
              <a:pathLst>
                <a:path w="384" h="385" extrusionOk="0">
                  <a:moveTo>
                    <a:pt x="192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4"/>
                    <a:pt x="192" y="384"/>
                  </a:cubicBezTo>
                  <a:cubicBezTo>
                    <a:pt x="298" y="384"/>
                    <a:pt x="384" y="299"/>
                    <a:pt x="384" y="193"/>
                  </a:cubicBezTo>
                  <a:cubicBezTo>
                    <a:pt x="384" y="87"/>
                    <a:pt x="298" y="1"/>
                    <a:pt x="192" y="1"/>
                  </a:cubicBezTo>
                  <a:close/>
                </a:path>
              </a:pathLst>
            </a:custGeom>
            <a:solidFill>
              <a:srgbClr val="008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003284" y="2427401"/>
              <a:ext cx="11933" cy="47400"/>
            </a:xfrm>
            <a:custGeom>
              <a:avLst/>
              <a:gdLst/>
              <a:ahLst/>
              <a:cxnLst/>
              <a:rect l="l" t="t" r="r" b="b"/>
              <a:pathLst>
                <a:path w="143" h="568" extrusionOk="0">
                  <a:moveTo>
                    <a:pt x="112" y="0"/>
                  </a:moveTo>
                  <a:lnTo>
                    <a:pt x="0" y="59"/>
                  </a:lnTo>
                  <a:lnTo>
                    <a:pt x="20" y="568"/>
                  </a:lnTo>
                  <a:lnTo>
                    <a:pt x="142" y="51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65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5188205" y="2215111"/>
              <a:ext cx="54157" cy="83533"/>
            </a:xfrm>
            <a:custGeom>
              <a:avLst/>
              <a:gdLst/>
              <a:ahLst/>
              <a:cxnLst/>
              <a:rect l="l" t="t" r="r" b="b"/>
              <a:pathLst>
                <a:path w="649" h="1001" extrusionOk="0">
                  <a:moveTo>
                    <a:pt x="36" y="0"/>
                  </a:moveTo>
                  <a:lnTo>
                    <a:pt x="0" y="782"/>
                  </a:lnTo>
                  <a:lnTo>
                    <a:pt x="649" y="1000"/>
                  </a:lnTo>
                  <a:lnTo>
                    <a:pt x="614" y="25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65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939196" y="2189993"/>
              <a:ext cx="78691" cy="657085"/>
            </a:xfrm>
            <a:custGeom>
              <a:avLst/>
              <a:gdLst/>
              <a:ahLst/>
              <a:cxnLst/>
              <a:rect l="l" t="t" r="r" b="b"/>
              <a:pathLst>
                <a:path w="943" h="7874" extrusionOk="0">
                  <a:moveTo>
                    <a:pt x="303" y="1"/>
                  </a:moveTo>
                  <a:lnTo>
                    <a:pt x="1" y="7873"/>
                  </a:lnTo>
                  <a:lnTo>
                    <a:pt x="942" y="7873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978500" y="2189993"/>
              <a:ext cx="39387" cy="657085"/>
            </a:xfrm>
            <a:custGeom>
              <a:avLst/>
              <a:gdLst/>
              <a:ahLst/>
              <a:cxnLst/>
              <a:rect l="l" t="t" r="r" b="b"/>
              <a:pathLst>
                <a:path w="472" h="7874" extrusionOk="0">
                  <a:moveTo>
                    <a:pt x="195" y="1"/>
                  </a:moveTo>
                  <a:lnTo>
                    <a:pt x="0" y="55"/>
                  </a:lnTo>
                  <a:lnTo>
                    <a:pt x="0" y="7873"/>
                  </a:lnTo>
                  <a:lnTo>
                    <a:pt x="471" y="7873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950712" y="1878735"/>
              <a:ext cx="27871" cy="270879"/>
            </a:xfrm>
            <a:custGeom>
              <a:avLst/>
              <a:gdLst/>
              <a:ahLst/>
              <a:cxnLst/>
              <a:rect l="l" t="t" r="r" b="b"/>
              <a:pathLst>
                <a:path w="334" h="3246" extrusionOk="0">
                  <a:moveTo>
                    <a:pt x="333" y="0"/>
                  </a:moveTo>
                  <a:lnTo>
                    <a:pt x="126" y="119"/>
                  </a:lnTo>
                  <a:lnTo>
                    <a:pt x="1" y="2828"/>
                  </a:lnTo>
                  <a:lnTo>
                    <a:pt x="333" y="3246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978500" y="1878735"/>
              <a:ext cx="27705" cy="270879"/>
            </a:xfrm>
            <a:custGeom>
              <a:avLst/>
              <a:gdLst/>
              <a:ahLst/>
              <a:cxnLst/>
              <a:rect l="l" t="t" r="r" b="b"/>
              <a:pathLst>
                <a:path w="332" h="3246" extrusionOk="0">
                  <a:moveTo>
                    <a:pt x="0" y="0"/>
                  </a:moveTo>
                  <a:lnTo>
                    <a:pt x="0" y="3246"/>
                  </a:lnTo>
                  <a:lnTo>
                    <a:pt x="332" y="2828"/>
                  </a:lnTo>
                  <a:lnTo>
                    <a:pt x="20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713803" y="2175974"/>
              <a:ext cx="245336" cy="126761"/>
            </a:xfrm>
            <a:custGeom>
              <a:avLst/>
              <a:gdLst/>
              <a:ahLst/>
              <a:cxnLst/>
              <a:rect l="l" t="t" r="r" b="b"/>
              <a:pathLst>
                <a:path w="2940" h="1519" extrusionOk="0">
                  <a:moveTo>
                    <a:pt x="2939" y="1"/>
                  </a:moveTo>
                  <a:lnTo>
                    <a:pt x="0" y="1381"/>
                  </a:lnTo>
                  <a:lnTo>
                    <a:pt x="196" y="1518"/>
                  </a:lnTo>
                  <a:lnTo>
                    <a:pt x="2702" y="480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713803" y="2165961"/>
              <a:ext cx="245336" cy="125342"/>
            </a:xfrm>
            <a:custGeom>
              <a:avLst/>
              <a:gdLst/>
              <a:ahLst/>
              <a:cxnLst/>
              <a:rect l="l" t="t" r="r" b="b"/>
              <a:pathLst>
                <a:path w="2940" h="1502" extrusionOk="0">
                  <a:moveTo>
                    <a:pt x="2420" y="0"/>
                  </a:moveTo>
                  <a:lnTo>
                    <a:pt x="21" y="1264"/>
                  </a:lnTo>
                  <a:lnTo>
                    <a:pt x="0" y="1501"/>
                  </a:lnTo>
                  <a:lnTo>
                    <a:pt x="2939" y="121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998194" y="2165961"/>
              <a:ext cx="254849" cy="106148"/>
            </a:xfrm>
            <a:custGeom>
              <a:avLst/>
              <a:gdLst/>
              <a:ahLst/>
              <a:cxnLst/>
              <a:rect l="l" t="t" r="r" b="b"/>
              <a:pathLst>
                <a:path w="3054" h="1272" extrusionOk="0">
                  <a:moveTo>
                    <a:pt x="507" y="0"/>
                  </a:moveTo>
                  <a:lnTo>
                    <a:pt x="1" y="169"/>
                  </a:lnTo>
                  <a:lnTo>
                    <a:pt x="3054" y="1272"/>
                  </a:lnTo>
                  <a:lnTo>
                    <a:pt x="3013" y="103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998194" y="2179980"/>
              <a:ext cx="254849" cy="104980"/>
            </a:xfrm>
            <a:custGeom>
              <a:avLst/>
              <a:gdLst/>
              <a:ahLst/>
              <a:cxnLst/>
              <a:rect l="l" t="t" r="r" b="b"/>
              <a:pathLst>
                <a:path w="3054" h="1258" extrusionOk="0">
                  <a:moveTo>
                    <a:pt x="1" y="1"/>
                  </a:moveTo>
                  <a:lnTo>
                    <a:pt x="282" y="454"/>
                  </a:lnTo>
                  <a:lnTo>
                    <a:pt x="2872" y="1257"/>
                  </a:lnTo>
                  <a:lnTo>
                    <a:pt x="3054" y="1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950211" y="2144348"/>
              <a:ext cx="56661" cy="56579"/>
            </a:xfrm>
            <a:custGeom>
              <a:avLst/>
              <a:gdLst/>
              <a:ahLst/>
              <a:cxnLst/>
              <a:rect l="l" t="t" r="r" b="b"/>
              <a:pathLst>
                <a:path w="679" h="678" extrusionOk="0">
                  <a:moveTo>
                    <a:pt x="339" y="0"/>
                  </a:moveTo>
                  <a:cubicBezTo>
                    <a:pt x="152" y="0"/>
                    <a:pt x="1" y="152"/>
                    <a:pt x="1" y="339"/>
                  </a:cubicBezTo>
                  <a:cubicBezTo>
                    <a:pt x="1" y="526"/>
                    <a:pt x="152" y="678"/>
                    <a:pt x="339" y="678"/>
                  </a:cubicBezTo>
                  <a:cubicBezTo>
                    <a:pt x="527" y="678"/>
                    <a:pt x="678" y="526"/>
                    <a:pt x="678" y="339"/>
                  </a:cubicBezTo>
                  <a:cubicBezTo>
                    <a:pt x="678" y="152"/>
                    <a:pt x="527" y="0"/>
                    <a:pt x="339" y="0"/>
                  </a:cubicBezTo>
                  <a:close/>
                </a:path>
              </a:pathLst>
            </a:custGeom>
            <a:solidFill>
              <a:srgbClr val="FF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962311" y="2156614"/>
              <a:ext cx="32127" cy="32128"/>
            </a:xfrm>
            <a:custGeom>
              <a:avLst/>
              <a:gdLst/>
              <a:ahLst/>
              <a:cxnLst/>
              <a:rect l="l" t="t" r="r" b="b"/>
              <a:pathLst>
                <a:path w="385" h="385" extrusionOk="0">
                  <a:moveTo>
                    <a:pt x="193" y="1"/>
                  </a:moveTo>
                  <a:cubicBezTo>
                    <a:pt x="87" y="1"/>
                    <a:pt x="1" y="86"/>
                    <a:pt x="1" y="192"/>
                  </a:cubicBezTo>
                  <a:cubicBezTo>
                    <a:pt x="1" y="298"/>
                    <a:pt x="87" y="384"/>
                    <a:pt x="193" y="384"/>
                  </a:cubicBezTo>
                  <a:cubicBezTo>
                    <a:pt x="299" y="384"/>
                    <a:pt x="385" y="298"/>
                    <a:pt x="385" y="192"/>
                  </a:cubicBezTo>
                  <a:cubicBezTo>
                    <a:pt x="385" y="88"/>
                    <a:pt x="299" y="2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009793" y="3897244"/>
              <a:ext cx="65757" cy="29792"/>
            </a:xfrm>
            <a:custGeom>
              <a:avLst/>
              <a:gdLst/>
              <a:ahLst/>
              <a:cxnLst/>
              <a:rect l="l" t="t" r="r" b="b"/>
              <a:pathLst>
                <a:path w="788" h="357" extrusionOk="0">
                  <a:moveTo>
                    <a:pt x="788" y="0"/>
                  </a:moveTo>
                  <a:cubicBezTo>
                    <a:pt x="529" y="127"/>
                    <a:pt x="267" y="245"/>
                    <a:pt x="1" y="356"/>
                  </a:cubicBezTo>
                  <a:cubicBezTo>
                    <a:pt x="267" y="245"/>
                    <a:pt x="530" y="127"/>
                    <a:pt x="788" y="0"/>
                  </a:cubicBezTo>
                  <a:close/>
                </a:path>
              </a:pathLst>
            </a:custGeom>
            <a:solidFill>
              <a:srgbClr val="A6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5077136" y="3880638"/>
              <a:ext cx="30876" cy="15856"/>
            </a:xfrm>
            <a:custGeom>
              <a:avLst/>
              <a:gdLst/>
              <a:ahLst/>
              <a:cxnLst/>
              <a:rect l="l" t="t" r="r" b="b"/>
              <a:pathLst>
                <a:path w="370" h="190" extrusionOk="0">
                  <a:moveTo>
                    <a:pt x="370" y="1"/>
                  </a:moveTo>
                  <a:lnTo>
                    <a:pt x="370" y="1"/>
                  </a:lnTo>
                  <a:cubicBezTo>
                    <a:pt x="247" y="65"/>
                    <a:pt x="124" y="129"/>
                    <a:pt x="0" y="189"/>
                  </a:cubicBezTo>
                  <a:cubicBezTo>
                    <a:pt x="124" y="129"/>
                    <a:pt x="247" y="66"/>
                    <a:pt x="370" y="1"/>
                  </a:cubicBezTo>
                  <a:close/>
                </a:path>
              </a:pathLst>
            </a:custGeom>
            <a:solidFill>
              <a:srgbClr val="A6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5741548" y="2847392"/>
              <a:ext cx="2003" cy="22615"/>
            </a:xfrm>
            <a:custGeom>
              <a:avLst/>
              <a:gdLst/>
              <a:ahLst/>
              <a:cxnLst/>
              <a:rect l="l" t="t" r="r" b="b"/>
              <a:pathLst>
                <a:path w="24" h="271" extrusionOk="0">
                  <a:moveTo>
                    <a:pt x="1" y="0"/>
                  </a:moveTo>
                  <a:cubicBezTo>
                    <a:pt x="6" y="89"/>
                    <a:pt x="11" y="179"/>
                    <a:pt x="15" y="270"/>
                  </a:cubicBezTo>
                  <a:cubicBezTo>
                    <a:pt x="18" y="180"/>
                    <a:pt x="20" y="91"/>
                    <a:pt x="23" y="0"/>
                  </a:cubicBezTo>
                  <a:close/>
                </a:path>
              </a:pathLst>
            </a:custGeom>
            <a:solidFill>
              <a:srgbClr val="A6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5110598" y="3843170"/>
              <a:ext cx="63504" cy="36217"/>
            </a:xfrm>
            <a:custGeom>
              <a:avLst/>
              <a:gdLst/>
              <a:ahLst/>
              <a:cxnLst/>
              <a:rect l="l" t="t" r="r" b="b"/>
              <a:pathLst>
                <a:path w="761" h="434" extrusionOk="0">
                  <a:moveTo>
                    <a:pt x="760" y="0"/>
                  </a:moveTo>
                  <a:lnTo>
                    <a:pt x="760" y="0"/>
                  </a:lnTo>
                  <a:cubicBezTo>
                    <a:pt x="512" y="152"/>
                    <a:pt x="259" y="296"/>
                    <a:pt x="0" y="433"/>
                  </a:cubicBezTo>
                  <a:cubicBezTo>
                    <a:pt x="258" y="297"/>
                    <a:pt x="512" y="152"/>
                    <a:pt x="760" y="0"/>
                  </a:cubicBezTo>
                  <a:close/>
                </a:path>
              </a:pathLst>
            </a:custGeom>
            <a:solidFill>
              <a:srgbClr val="A6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5739461" y="2869756"/>
              <a:ext cx="3672" cy="58081"/>
            </a:xfrm>
            <a:custGeom>
              <a:avLst/>
              <a:gdLst/>
              <a:ahLst/>
              <a:cxnLst/>
              <a:rect l="l" t="t" r="r" b="b"/>
              <a:pathLst>
                <a:path w="44" h="696" extrusionOk="0">
                  <a:moveTo>
                    <a:pt x="40" y="0"/>
                  </a:moveTo>
                  <a:lnTo>
                    <a:pt x="40" y="0"/>
                  </a:lnTo>
                  <a:cubicBezTo>
                    <a:pt x="35" y="154"/>
                    <a:pt x="27" y="308"/>
                    <a:pt x="17" y="460"/>
                  </a:cubicBezTo>
                  <a:lnTo>
                    <a:pt x="17" y="460"/>
                  </a:lnTo>
                  <a:cubicBezTo>
                    <a:pt x="29" y="295"/>
                    <a:pt x="44" y="91"/>
                    <a:pt x="40" y="0"/>
                  </a:cubicBezTo>
                  <a:close/>
                  <a:moveTo>
                    <a:pt x="17" y="460"/>
                  </a:moveTo>
                  <a:lnTo>
                    <a:pt x="17" y="460"/>
                  </a:lnTo>
                  <a:cubicBezTo>
                    <a:pt x="11" y="542"/>
                    <a:pt x="5" y="614"/>
                    <a:pt x="2" y="659"/>
                  </a:cubicBezTo>
                  <a:lnTo>
                    <a:pt x="2" y="659"/>
                  </a:lnTo>
                  <a:cubicBezTo>
                    <a:pt x="7" y="593"/>
                    <a:pt x="12" y="527"/>
                    <a:pt x="17" y="460"/>
                  </a:cubicBezTo>
                  <a:close/>
                  <a:moveTo>
                    <a:pt x="2" y="659"/>
                  </a:moveTo>
                  <a:cubicBezTo>
                    <a:pt x="1" y="667"/>
                    <a:pt x="1" y="675"/>
                    <a:pt x="0" y="683"/>
                  </a:cubicBezTo>
                  <a:lnTo>
                    <a:pt x="0" y="696"/>
                  </a:lnTo>
                  <a:cubicBezTo>
                    <a:pt x="0" y="688"/>
                    <a:pt x="1" y="675"/>
                    <a:pt x="2" y="659"/>
                  </a:cubicBezTo>
                  <a:close/>
                </a:path>
              </a:pathLst>
            </a:custGeom>
            <a:solidFill>
              <a:srgbClr val="A2AE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88587" y="2847309"/>
              <a:ext cx="1316384" cy="701230"/>
            </a:xfrm>
            <a:custGeom>
              <a:avLst/>
              <a:gdLst/>
              <a:ahLst/>
              <a:cxnLst/>
              <a:rect l="l" t="t" r="r" b="b"/>
              <a:pathLst>
                <a:path w="15775" h="8403" extrusionOk="0">
                  <a:moveTo>
                    <a:pt x="0" y="0"/>
                  </a:moveTo>
                  <a:lnTo>
                    <a:pt x="210" y="749"/>
                  </a:lnTo>
                  <a:cubicBezTo>
                    <a:pt x="307" y="1098"/>
                    <a:pt x="650" y="1351"/>
                    <a:pt x="1054" y="1371"/>
                  </a:cubicBezTo>
                  <a:lnTo>
                    <a:pt x="4530" y="1537"/>
                  </a:lnTo>
                  <a:cubicBezTo>
                    <a:pt x="5215" y="1571"/>
                    <a:pt x="5768" y="2043"/>
                    <a:pt x="5832" y="2650"/>
                  </a:cubicBezTo>
                  <a:lnTo>
                    <a:pt x="6094" y="5194"/>
                  </a:lnTo>
                  <a:cubicBezTo>
                    <a:pt x="6114" y="5384"/>
                    <a:pt x="6171" y="5567"/>
                    <a:pt x="6263" y="5740"/>
                  </a:cubicBezTo>
                  <a:cubicBezTo>
                    <a:pt x="6556" y="6284"/>
                    <a:pt x="7239" y="7517"/>
                    <a:pt x="7619" y="7943"/>
                  </a:cubicBezTo>
                  <a:cubicBezTo>
                    <a:pt x="7901" y="8261"/>
                    <a:pt x="8421" y="8402"/>
                    <a:pt x="8888" y="8402"/>
                  </a:cubicBezTo>
                  <a:cubicBezTo>
                    <a:pt x="9231" y="8402"/>
                    <a:pt x="9546" y="8326"/>
                    <a:pt x="9718" y="8187"/>
                  </a:cubicBezTo>
                  <a:lnTo>
                    <a:pt x="12545" y="6131"/>
                  </a:lnTo>
                  <a:cubicBezTo>
                    <a:pt x="12781" y="5941"/>
                    <a:pt x="12934" y="5682"/>
                    <a:pt x="12981" y="5401"/>
                  </a:cubicBezTo>
                  <a:lnTo>
                    <a:pt x="13312" y="3383"/>
                  </a:lnTo>
                  <a:lnTo>
                    <a:pt x="15557" y="1184"/>
                  </a:lnTo>
                  <a:cubicBezTo>
                    <a:pt x="15775" y="970"/>
                    <a:pt x="15677" y="642"/>
                    <a:pt x="15399" y="535"/>
                  </a:cubicBezTo>
                  <a:lnTo>
                    <a:pt x="15359" y="560"/>
                  </a:lnTo>
                  <a:cubicBezTo>
                    <a:pt x="15190" y="661"/>
                    <a:pt x="14992" y="722"/>
                    <a:pt x="14790" y="739"/>
                  </a:cubicBezTo>
                  <a:cubicBezTo>
                    <a:pt x="14754" y="742"/>
                    <a:pt x="14718" y="743"/>
                    <a:pt x="14682" y="743"/>
                  </a:cubicBezTo>
                  <a:cubicBezTo>
                    <a:pt x="14266" y="743"/>
                    <a:pt x="13880" y="555"/>
                    <a:pt x="13656" y="237"/>
                  </a:cubicBezTo>
                  <a:lnTo>
                    <a:pt x="134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5631730" y="2847392"/>
              <a:ext cx="111152" cy="79444"/>
            </a:xfrm>
            <a:custGeom>
              <a:avLst/>
              <a:gdLst/>
              <a:ahLst/>
              <a:cxnLst/>
              <a:rect l="l" t="t" r="r" b="b"/>
              <a:pathLst>
                <a:path w="1332" h="952" extrusionOk="0">
                  <a:moveTo>
                    <a:pt x="1" y="0"/>
                  </a:moveTo>
                  <a:lnTo>
                    <a:pt x="245" y="400"/>
                  </a:lnTo>
                  <a:cubicBezTo>
                    <a:pt x="358" y="585"/>
                    <a:pt x="548" y="726"/>
                    <a:pt x="774" y="790"/>
                  </a:cubicBezTo>
                  <a:lnTo>
                    <a:pt x="1293" y="952"/>
                  </a:lnTo>
                  <a:cubicBezTo>
                    <a:pt x="1311" y="726"/>
                    <a:pt x="1325" y="498"/>
                    <a:pt x="1332" y="270"/>
                  </a:cubicBezTo>
                  <a:cubicBezTo>
                    <a:pt x="1329" y="179"/>
                    <a:pt x="1324" y="89"/>
                    <a:pt x="1319" y="0"/>
                  </a:cubicBezTo>
                  <a:close/>
                </a:path>
              </a:pathLst>
            </a:custGeom>
            <a:solidFill>
              <a:srgbClr val="008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5028569" y="3260039"/>
              <a:ext cx="209453" cy="197526"/>
            </a:xfrm>
            <a:custGeom>
              <a:avLst/>
              <a:gdLst/>
              <a:ahLst/>
              <a:cxnLst/>
              <a:rect l="l" t="t" r="r" b="b"/>
              <a:pathLst>
                <a:path w="2510" h="2367" extrusionOk="0">
                  <a:moveTo>
                    <a:pt x="1711" y="1"/>
                  </a:moveTo>
                  <a:cubicBezTo>
                    <a:pt x="1584" y="1"/>
                    <a:pt x="1461" y="51"/>
                    <a:pt x="1372" y="157"/>
                  </a:cubicBezTo>
                  <a:lnTo>
                    <a:pt x="165" y="1594"/>
                  </a:lnTo>
                  <a:cubicBezTo>
                    <a:pt x="1" y="1789"/>
                    <a:pt x="27" y="2079"/>
                    <a:pt x="221" y="2243"/>
                  </a:cubicBezTo>
                  <a:cubicBezTo>
                    <a:pt x="307" y="2316"/>
                    <a:pt x="414" y="2334"/>
                    <a:pt x="517" y="2350"/>
                  </a:cubicBezTo>
                  <a:cubicBezTo>
                    <a:pt x="583" y="2361"/>
                    <a:pt x="649" y="2366"/>
                    <a:pt x="713" y="2366"/>
                  </a:cubicBezTo>
                  <a:cubicBezTo>
                    <a:pt x="1267" y="2366"/>
                    <a:pt x="1697" y="1990"/>
                    <a:pt x="1816" y="1845"/>
                  </a:cubicBezTo>
                  <a:cubicBezTo>
                    <a:pt x="1816" y="1845"/>
                    <a:pt x="2510" y="433"/>
                    <a:pt x="2021" y="100"/>
                  </a:cubicBezTo>
                  <a:cubicBezTo>
                    <a:pt x="1925" y="35"/>
                    <a:pt x="1817" y="1"/>
                    <a:pt x="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5174185" y="3842335"/>
              <a:ext cx="1168" cy="751"/>
            </a:xfrm>
            <a:custGeom>
              <a:avLst/>
              <a:gdLst/>
              <a:ahLst/>
              <a:cxnLst/>
              <a:rect l="l" t="t" r="r" b="b"/>
              <a:pathLst>
                <a:path w="14" h="9" extrusionOk="0">
                  <a:moveTo>
                    <a:pt x="14" y="0"/>
                  </a:moveTo>
                  <a:cubicBezTo>
                    <a:pt x="10" y="3"/>
                    <a:pt x="6" y="5"/>
                    <a:pt x="1" y="9"/>
                  </a:cubicBezTo>
                  <a:cubicBezTo>
                    <a:pt x="5" y="6"/>
                    <a:pt x="10" y="3"/>
                    <a:pt x="14" y="0"/>
                  </a:cubicBezTo>
                  <a:close/>
                </a:path>
              </a:pathLst>
            </a:custGeom>
            <a:solidFill>
              <a:srgbClr val="272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5015644" y="4087801"/>
              <a:ext cx="5257" cy="2170"/>
            </a:xfrm>
            <a:custGeom>
              <a:avLst/>
              <a:gdLst/>
              <a:ahLst/>
              <a:cxnLst/>
              <a:rect l="l" t="t" r="r" b="b"/>
              <a:pathLst>
                <a:path w="63" h="26" extrusionOk="0">
                  <a:moveTo>
                    <a:pt x="63" y="0"/>
                  </a:moveTo>
                  <a:cubicBezTo>
                    <a:pt x="41" y="9"/>
                    <a:pt x="21" y="17"/>
                    <a:pt x="0" y="26"/>
                  </a:cubicBezTo>
                  <a:cubicBezTo>
                    <a:pt x="21" y="18"/>
                    <a:pt x="42" y="9"/>
                    <a:pt x="63" y="0"/>
                  </a:cubicBezTo>
                  <a:close/>
                </a:path>
              </a:pathLst>
            </a:custGeom>
            <a:solidFill>
              <a:srgbClr val="272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5075467" y="3896493"/>
              <a:ext cx="1752" cy="835"/>
            </a:xfrm>
            <a:custGeom>
              <a:avLst/>
              <a:gdLst/>
              <a:ahLst/>
              <a:cxnLst/>
              <a:rect l="l" t="t" r="r" b="b"/>
              <a:pathLst>
                <a:path w="21" h="10" extrusionOk="0">
                  <a:moveTo>
                    <a:pt x="20" y="0"/>
                  </a:moveTo>
                  <a:lnTo>
                    <a:pt x="20" y="0"/>
                  </a:lnTo>
                  <a:cubicBezTo>
                    <a:pt x="14" y="3"/>
                    <a:pt x="7" y="5"/>
                    <a:pt x="1" y="9"/>
                  </a:cubicBezTo>
                  <a:cubicBezTo>
                    <a:pt x="7" y="7"/>
                    <a:pt x="14" y="3"/>
                    <a:pt x="20" y="0"/>
                  </a:cubicBezTo>
                  <a:close/>
                </a:path>
              </a:pathLst>
            </a:custGeom>
            <a:solidFill>
              <a:srgbClr val="272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5107928" y="3879303"/>
              <a:ext cx="2754" cy="1419"/>
            </a:xfrm>
            <a:custGeom>
              <a:avLst/>
              <a:gdLst/>
              <a:ahLst/>
              <a:cxnLst/>
              <a:rect l="l" t="t" r="r" b="b"/>
              <a:pathLst>
                <a:path w="33" h="17" extrusionOk="0">
                  <a:moveTo>
                    <a:pt x="32" y="0"/>
                  </a:moveTo>
                  <a:cubicBezTo>
                    <a:pt x="22" y="6"/>
                    <a:pt x="11" y="12"/>
                    <a:pt x="1" y="17"/>
                  </a:cubicBezTo>
                  <a:cubicBezTo>
                    <a:pt x="11" y="12"/>
                    <a:pt x="22" y="6"/>
                    <a:pt x="32" y="0"/>
                  </a:cubicBezTo>
                  <a:close/>
                </a:path>
              </a:pathLst>
            </a:custGeom>
            <a:solidFill>
              <a:srgbClr val="272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363116" y="2847392"/>
              <a:ext cx="2204182" cy="1170386"/>
            </a:xfrm>
            <a:custGeom>
              <a:avLst/>
              <a:gdLst/>
              <a:ahLst/>
              <a:cxnLst/>
              <a:rect l="l" t="t" r="r" b="b"/>
              <a:pathLst>
                <a:path w="26414" h="14025" extrusionOk="0">
                  <a:moveTo>
                    <a:pt x="55" y="984"/>
                  </a:moveTo>
                  <a:lnTo>
                    <a:pt x="2511" y="3280"/>
                  </a:lnTo>
                  <a:cubicBezTo>
                    <a:pt x="2715" y="3479"/>
                    <a:pt x="2818" y="3761"/>
                    <a:pt x="2785" y="4045"/>
                  </a:cubicBezTo>
                  <a:lnTo>
                    <a:pt x="2388" y="7662"/>
                  </a:lnTo>
                  <a:cubicBezTo>
                    <a:pt x="1091" y="5720"/>
                    <a:pt x="263" y="3440"/>
                    <a:pt x="55" y="984"/>
                  </a:cubicBezTo>
                  <a:close/>
                  <a:moveTo>
                    <a:pt x="1" y="0"/>
                  </a:moveTo>
                  <a:cubicBezTo>
                    <a:pt x="129" y="7767"/>
                    <a:pt x="6463" y="14025"/>
                    <a:pt x="14262" y="14025"/>
                  </a:cubicBezTo>
                  <a:cubicBezTo>
                    <a:pt x="14405" y="14025"/>
                    <a:pt x="14548" y="14023"/>
                    <a:pt x="14692" y="14018"/>
                  </a:cubicBezTo>
                  <a:cubicBezTo>
                    <a:pt x="14733" y="14016"/>
                    <a:pt x="14773" y="14015"/>
                    <a:pt x="14812" y="14014"/>
                  </a:cubicBezTo>
                  <a:cubicBezTo>
                    <a:pt x="14923" y="14010"/>
                    <a:pt x="15034" y="14003"/>
                    <a:pt x="15144" y="13997"/>
                  </a:cubicBezTo>
                  <a:cubicBezTo>
                    <a:pt x="15180" y="13994"/>
                    <a:pt x="15215" y="13993"/>
                    <a:pt x="15251" y="13991"/>
                  </a:cubicBezTo>
                  <a:cubicBezTo>
                    <a:pt x="15392" y="13981"/>
                    <a:pt x="15533" y="13969"/>
                    <a:pt x="15672" y="13956"/>
                  </a:cubicBezTo>
                  <a:cubicBezTo>
                    <a:pt x="15696" y="13953"/>
                    <a:pt x="15720" y="13951"/>
                    <a:pt x="15743" y="13948"/>
                  </a:cubicBezTo>
                  <a:cubicBezTo>
                    <a:pt x="15861" y="13936"/>
                    <a:pt x="15979" y="13923"/>
                    <a:pt x="16096" y="13907"/>
                  </a:cubicBezTo>
                  <a:cubicBezTo>
                    <a:pt x="16136" y="13902"/>
                    <a:pt x="16175" y="13897"/>
                    <a:pt x="16214" y="13892"/>
                  </a:cubicBezTo>
                  <a:cubicBezTo>
                    <a:pt x="16332" y="13876"/>
                    <a:pt x="16451" y="13859"/>
                    <a:pt x="16567" y="13840"/>
                  </a:cubicBezTo>
                  <a:cubicBezTo>
                    <a:pt x="16590" y="13836"/>
                    <a:pt x="16611" y="13834"/>
                    <a:pt x="16633" y="13830"/>
                  </a:cubicBezTo>
                  <a:cubicBezTo>
                    <a:pt x="16772" y="13806"/>
                    <a:pt x="16910" y="13780"/>
                    <a:pt x="17047" y="13754"/>
                  </a:cubicBezTo>
                  <a:cubicBezTo>
                    <a:pt x="17077" y="13748"/>
                    <a:pt x="17104" y="13743"/>
                    <a:pt x="17134" y="13736"/>
                  </a:cubicBezTo>
                  <a:cubicBezTo>
                    <a:pt x="17247" y="13713"/>
                    <a:pt x="17358" y="13688"/>
                    <a:pt x="17470" y="13663"/>
                  </a:cubicBezTo>
                  <a:cubicBezTo>
                    <a:pt x="17501" y="13656"/>
                    <a:pt x="17534" y="13647"/>
                    <a:pt x="17567" y="13640"/>
                  </a:cubicBezTo>
                  <a:cubicBezTo>
                    <a:pt x="17841" y="13575"/>
                    <a:pt x="18112" y="13502"/>
                    <a:pt x="18381" y="13421"/>
                  </a:cubicBezTo>
                  <a:cubicBezTo>
                    <a:pt x="18409" y="13414"/>
                    <a:pt x="18436" y="13405"/>
                    <a:pt x="18463" y="13396"/>
                  </a:cubicBezTo>
                  <a:cubicBezTo>
                    <a:pt x="18578" y="13360"/>
                    <a:pt x="18693" y="13323"/>
                    <a:pt x="18808" y="13284"/>
                  </a:cubicBezTo>
                  <a:cubicBezTo>
                    <a:pt x="18828" y="13278"/>
                    <a:pt x="18849" y="13272"/>
                    <a:pt x="18869" y="13264"/>
                  </a:cubicBezTo>
                  <a:cubicBezTo>
                    <a:pt x="19006" y="13217"/>
                    <a:pt x="19142" y="13170"/>
                    <a:pt x="19278" y="13118"/>
                  </a:cubicBezTo>
                  <a:cubicBezTo>
                    <a:pt x="19281" y="13117"/>
                    <a:pt x="19283" y="13117"/>
                    <a:pt x="19284" y="13115"/>
                  </a:cubicBezTo>
                  <a:cubicBezTo>
                    <a:pt x="19414" y="13067"/>
                    <a:pt x="19543" y="13016"/>
                    <a:pt x="19670" y="12964"/>
                  </a:cubicBezTo>
                  <a:cubicBezTo>
                    <a:pt x="19691" y="12955"/>
                    <a:pt x="19712" y="12947"/>
                    <a:pt x="19733" y="12938"/>
                  </a:cubicBezTo>
                  <a:cubicBezTo>
                    <a:pt x="19999" y="12827"/>
                    <a:pt x="20263" y="12709"/>
                    <a:pt x="20520" y="12582"/>
                  </a:cubicBezTo>
                  <a:cubicBezTo>
                    <a:pt x="20526" y="12580"/>
                    <a:pt x="20532" y="12576"/>
                    <a:pt x="20539" y="12573"/>
                  </a:cubicBezTo>
                  <a:cubicBezTo>
                    <a:pt x="20663" y="12512"/>
                    <a:pt x="20786" y="12449"/>
                    <a:pt x="20908" y="12386"/>
                  </a:cubicBezTo>
                  <a:cubicBezTo>
                    <a:pt x="20919" y="12381"/>
                    <a:pt x="20930" y="12374"/>
                    <a:pt x="20940" y="12368"/>
                  </a:cubicBezTo>
                  <a:cubicBezTo>
                    <a:pt x="21199" y="12230"/>
                    <a:pt x="21453" y="12086"/>
                    <a:pt x="21702" y="11934"/>
                  </a:cubicBezTo>
                  <a:cubicBezTo>
                    <a:pt x="21707" y="11932"/>
                    <a:pt x="21711" y="11928"/>
                    <a:pt x="21716" y="11926"/>
                  </a:cubicBezTo>
                  <a:cubicBezTo>
                    <a:pt x="23625" y="10750"/>
                    <a:pt x="25238" y="9141"/>
                    <a:pt x="26413" y="7233"/>
                  </a:cubicBezTo>
                  <a:lnTo>
                    <a:pt x="26413" y="7233"/>
                  </a:lnTo>
                  <a:cubicBezTo>
                    <a:pt x="24240" y="8571"/>
                    <a:pt x="21681" y="9347"/>
                    <a:pt x="18940" y="9347"/>
                  </a:cubicBezTo>
                  <a:cubicBezTo>
                    <a:pt x="12791" y="9347"/>
                    <a:pt x="7550" y="5455"/>
                    <a:pt x="5546" y="0"/>
                  </a:cubicBezTo>
                  <a:close/>
                </a:path>
              </a:pathLst>
            </a:custGeom>
            <a:solidFill>
              <a:srgbClr val="A6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363283" y="2847392"/>
              <a:ext cx="2376418" cy="1170470"/>
            </a:xfrm>
            <a:custGeom>
              <a:avLst/>
              <a:gdLst/>
              <a:ahLst/>
              <a:cxnLst/>
              <a:rect l="l" t="t" r="r" b="b"/>
              <a:pathLst>
                <a:path w="28478" h="14026" extrusionOk="0">
                  <a:moveTo>
                    <a:pt x="21666" y="4946"/>
                  </a:moveTo>
                  <a:cubicBezTo>
                    <a:pt x="21772" y="4946"/>
                    <a:pt x="21880" y="4980"/>
                    <a:pt x="21976" y="5045"/>
                  </a:cubicBezTo>
                  <a:cubicBezTo>
                    <a:pt x="22466" y="5379"/>
                    <a:pt x="21771" y="6791"/>
                    <a:pt x="21771" y="6791"/>
                  </a:cubicBezTo>
                  <a:cubicBezTo>
                    <a:pt x="21651" y="6935"/>
                    <a:pt x="21221" y="7313"/>
                    <a:pt x="20668" y="7313"/>
                  </a:cubicBezTo>
                  <a:cubicBezTo>
                    <a:pt x="20604" y="7313"/>
                    <a:pt x="20539" y="7308"/>
                    <a:pt x="20472" y="7296"/>
                  </a:cubicBezTo>
                  <a:cubicBezTo>
                    <a:pt x="20369" y="7280"/>
                    <a:pt x="20262" y="7261"/>
                    <a:pt x="20176" y="7189"/>
                  </a:cubicBezTo>
                  <a:cubicBezTo>
                    <a:pt x="19982" y="7024"/>
                    <a:pt x="19956" y="6734"/>
                    <a:pt x="20120" y="6539"/>
                  </a:cubicBezTo>
                  <a:lnTo>
                    <a:pt x="21327" y="5102"/>
                  </a:lnTo>
                  <a:cubicBezTo>
                    <a:pt x="21416" y="4996"/>
                    <a:pt x="21539" y="4946"/>
                    <a:pt x="21666" y="4946"/>
                  </a:cubicBezTo>
                  <a:close/>
                  <a:moveTo>
                    <a:pt x="53" y="984"/>
                  </a:moveTo>
                  <a:lnTo>
                    <a:pt x="2509" y="3280"/>
                  </a:lnTo>
                  <a:cubicBezTo>
                    <a:pt x="2713" y="3479"/>
                    <a:pt x="2816" y="3761"/>
                    <a:pt x="2783" y="4045"/>
                  </a:cubicBezTo>
                  <a:lnTo>
                    <a:pt x="2386" y="7662"/>
                  </a:lnTo>
                  <a:cubicBezTo>
                    <a:pt x="1089" y="5720"/>
                    <a:pt x="261" y="3440"/>
                    <a:pt x="53" y="984"/>
                  </a:cubicBezTo>
                  <a:close/>
                  <a:moveTo>
                    <a:pt x="19785" y="0"/>
                  </a:moveTo>
                  <a:lnTo>
                    <a:pt x="19954" y="238"/>
                  </a:lnTo>
                  <a:cubicBezTo>
                    <a:pt x="20177" y="555"/>
                    <a:pt x="20564" y="743"/>
                    <a:pt x="20979" y="743"/>
                  </a:cubicBezTo>
                  <a:cubicBezTo>
                    <a:pt x="21015" y="743"/>
                    <a:pt x="21051" y="742"/>
                    <a:pt x="21087" y="739"/>
                  </a:cubicBezTo>
                  <a:cubicBezTo>
                    <a:pt x="21290" y="723"/>
                    <a:pt x="21486" y="661"/>
                    <a:pt x="21658" y="560"/>
                  </a:cubicBezTo>
                  <a:lnTo>
                    <a:pt x="21696" y="535"/>
                  </a:lnTo>
                  <a:cubicBezTo>
                    <a:pt x="21976" y="642"/>
                    <a:pt x="22073" y="970"/>
                    <a:pt x="21854" y="1184"/>
                  </a:cubicBezTo>
                  <a:lnTo>
                    <a:pt x="19609" y="3383"/>
                  </a:lnTo>
                  <a:lnTo>
                    <a:pt x="19279" y="5401"/>
                  </a:lnTo>
                  <a:cubicBezTo>
                    <a:pt x="19233" y="5682"/>
                    <a:pt x="19077" y="5940"/>
                    <a:pt x="18842" y="6131"/>
                  </a:cubicBezTo>
                  <a:lnTo>
                    <a:pt x="16016" y="8187"/>
                  </a:lnTo>
                  <a:cubicBezTo>
                    <a:pt x="15844" y="8326"/>
                    <a:pt x="15529" y="8402"/>
                    <a:pt x="15186" y="8402"/>
                  </a:cubicBezTo>
                  <a:cubicBezTo>
                    <a:pt x="14718" y="8402"/>
                    <a:pt x="14198" y="8261"/>
                    <a:pt x="13917" y="7943"/>
                  </a:cubicBezTo>
                  <a:cubicBezTo>
                    <a:pt x="13536" y="7516"/>
                    <a:pt x="12854" y="6283"/>
                    <a:pt x="12561" y="5740"/>
                  </a:cubicBezTo>
                  <a:cubicBezTo>
                    <a:pt x="12467" y="5567"/>
                    <a:pt x="12411" y="5384"/>
                    <a:pt x="12393" y="5194"/>
                  </a:cubicBezTo>
                  <a:lnTo>
                    <a:pt x="12129" y="2650"/>
                  </a:lnTo>
                  <a:cubicBezTo>
                    <a:pt x="12066" y="2043"/>
                    <a:pt x="11512" y="1571"/>
                    <a:pt x="10828" y="1537"/>
                  </a:cubicBezTo>
                  <a:lnTo>
                    <a:pt x="7351" y="1371"/>
                  </a:lnTo>
                  <a:cubicBezTo>
                    <a:pt x="6947" y="1352"/>
                    <a:pt x="6604" y="1100"/>
                    <a:pt x="6507" y="749"/>
                  </a:cubicBezTo>
                  <a:lnTo>
                    <a:pt x="6300" y="1"/>
                  </a:lnTo>
                  <a:lnTo>
                    <a:pt x="1" y="1"/>
                  </a:lnTo>
                  <a:cubicBezTo>
                    <a:pt x="129" y="7768"/>
                    <a:pt x="6464" y="14026"/>
                    <a:pt x="14262" y="14026"/>
                  </a:cubicBezTo>
                  <a:cubicBezTo>
                    <a:pt x="14405" y="14026"/>
                    <a:pt x="14548" y="14024"/>
                    <a:pt x="14692" y="14019"/>
                  </a:cubicBezTo>
                  <a:cubicBezTo>
                    <a:pt x="14733" y="14018"/>
                    <a:pt x="14774" y="14016"/>
                    <a:pt x="14813" y="14015"/>
                  </a:cubicBezTo>
                  <a:cubicBezTo>
                    <a:pt x="14923" y="14012"/>
                    <a:pt x="15034" y="14005"/>
                    <a:pt x="15144" y="13998"/>
                  </a:cubicBezTo>
                  <a:cubicBezTo>
                    <a:pt x="15180" y="13995"/>
                    <a:pt x="15217" y="13994"/>
                    <a:pt x="15251" y="13992"/>
                  </a:cubicBezTo>
                  <a:cubicBezTo>
                    <a:pt x="15393" y="13982"/>
                    <a:pt x="15533" y="13970"/>
                    <a:pt x="15673" y="13957"/>
                  </a:cubicBezTo>
                  <a:cubicBezTo>
                    <a:pt x="15696" y="13954"/>
                    <a:pt x="15720" y="13952"/>
                    <a:pt x="15745" y="13949"/>
                  </a:cubicBezTo>
                  <a:cubicBezTo>
                    <a:pt x="15862" y="13937"/>
                    <a:pt x="15980" y="13924"/>
                    <a:pt x="16098" y="13908"/>
                  </a:cubicBezTo>
                  <a:cubicBezTo>
                    <a:pt x="16137" y="13903"/>
                    <a:pt x="16175" y="13898"/>
                    <a:pt x="16215" y="13893"/>
                  </a:cubicBezTo>
                  <a:cubicBezTo>
                    <a:pt x="16333" y="13877"/>
                    <a:pt x="16452" y="13860"/>
                    <a:pt x="16568" y="13841"/>
                  </a:cubicBezTo>
                  <a:cubicBezTo>
                    <a:pt x="16590" y="13837"/>
                    <a:pt x="16611" y="13835"/>
                    <a:pt x="16634" y="13831"/>
                  </a:cubicBezTo>
                  <a:cubicBezTo>
                    <a:pt x="16773" y="13808"/>
                    <a:pt x="16911" y="13782"/>
                    <a:pt x="17048" y="13755"/>
                  </a:cubicBezTo>
                  <a:cubicBezTo>
                    <a:pt x="17077" y="13749"/>
                    <a:pt x="17105" y="13744"/>
                    <a:pt x="17135" y="13737"/>
                  </a:cubicBezTo>
                  <a:cubicBezTo>
                    <a:pt x="17247" y="13714"/>
                    <a:pt x="17358" y="13690"/>
                    <a:pt x="17470" y="13665"/>
                  </a:cubicBezTo>
                  <a:cubicBezTo>
                    <a:pt x="17501" y="13657"/>
                    <a:pt x="17535" y="13649"/>
                    <a:pt x="17567" y="13641"/>
                  </a:cubicBezTo>
                  <a:cubicBezTo>
                    <a:pt x="17842" y="13576"/>
                    <a:pt x="18113" y="13503"/>
                    <a:pt x="18381" y="13422"/>
                  </a:cubicBezTo>
                  <a:cubicBezTo>
                    <a:pt x="18410" y="13415"/>
                    <a:pt x="18437" y="13406"/>
                    <a:pt x="18463" y="13397"/>
                  </a:cubicBezTo>
                  <a:cubicBezTo>
                    <a:pt x="18579" y="13361"/>
                    <a:pt x="18693" y="13324"/>
                    <a:pt x="18809" y="13286"/>
                  </a:cubicBezTo>
                  <a:cubicBezTo>
                    <a:pt x="18829" y="13279"/>
                    <a:pt x="18850" y="13273"/>
                    <a:pt x="18870" y="13266"/>
                  </a:cubicBezTo>
                  <a:cubicBezTo>
                    <a:pt x="19007" y="13218"/>
                    <a:pt x="19143" y="13171"/>
                    <a:pt x="19279" y="13119"/>
                  </a:cubicBezTo>
                  <a:cubicBezTo>
                    <a:pt x="19281" y="13118"/>
                    <a:pt x="19284" y="13118"/>
                    <a:pt x="19285" y="13117"/>
                  </a:cubicBezTo>
                  <a:cubicBezTo>
                    <a:pt x="19414" y="13068"/>
                    <a:pt x="19543" y="13017"/>
                    <a:pt x="19670" y="12965"/>
                  </a:cubicBezTo>
                  <a:cubicBezTo>
                    <a:pt x="19691" y="12956"/>
                    <a:pt x="19713" y="12949"/>
                    <a:pt x="19734" y="12939"/>
                  </a:cubicBezTo>
                  <a:cubicBezTo>
                    <a:pt x="20000" y="12828"/>
                    <a:pt x="20263" y="12710"/>
                    <a:pt x="20520" y="12583"/>
                  </a:cubicBezTo>
                  <a:cubicBezTo>
                    <a:pt x="20527" y="12581"/>
                    <a:pt x="20533" y="12577"/>
                    <a:pt x="20539" y="12575"/>
                  </a:cubicBezTo>
                  <a:cubicBezTo>
                    <a:pt x="20663" y="12514"/>
                    <a:pt x="20786" y="12450"/>
                    <a:pt x="20909" y="12387"/>
                  </a:cubicBezTo>
                  <a:cubicBezTo>
                    <a:pt x="20919" y="12382"/>
                    <a:pt x="20931" y="12376"/>
                    <a:pt x="20941" y="12370"/>
                  </a:cubicBezTo>
                  <a:cubicBezTo>
                    <a:pt x="21199" y="12232"/>
                    <a:pt x="21454" y="12087"/>
                    <a:pt x="21704" y="11936"/>
                  </a:cubicBezTo>
                  <a:cubicBezTo>
                    <a:pt x="21707" y="11933"/>
                    <a:pt x="21711" y="11931"/>
                    <a:pt x="21716" y="11927"/>
                  </a:cubicBezTo>
                  <a:cubicBezTo>
                    <a:pt x="21835" y="11855"/>
                    <a:pt x="21952" y="11779"/>
                    <a:pt x="22070" y="11702"/>
                  </a:cubicBezTo>
                  <a:cubicBezTo>
                    <a:pt x="22077" y="11698"/>
                    <a:pt x="22083" y="11693"/>
                    <a:pt x="22089" y="11690"/>
                  </a:cubicBezTo>
                  <a:cubicBezTo>
                    <a:pt x="22200" y="11616"/>
                    <a:pt x="22309" y="11544"/>
                    <a:pt x="22417" y="11467"/>
                  </a:cubicBezTo>
                  <a:cubicBezTo>
                    <a:pt x="22425" y="11462"/>
                    <a:pt x="22431" y="11457"/>
                    <a:pt x="22438" y="11452"/>
                  </a:cubicBezTo>
                  <a:cubicBezTo>
                    <a:pt x="22546" y="11376"/>
                    <a:pt x="22651" y="11301"/>
                    <a:pt x="22755" y="11222"/>
                  </a:cubicBezTo>
                  <a:cubicBezTo>
                    <a:pt x="22764" y="11217"/>
                    <a:pt x="22771" y="11211"/>
                    <a:pt x="22779" y="11205"/>
                  </a:cubicBezTo>
                  <a:cubicBezTo>
                    <a:pt x="22882" y="11127"/>
                    <a:pt x="22986" y="11049"/>
                    <a:pt x="23088" y="10969"/>
                  </a:cubicBezTo>
                  <a:cubicBezTo>
                    <a:pt x="23095" y="10964"/>
                    <a:pt x="23101" y="10956"/>
                    <a:pt x="23108" y="10951"/>
                  </a:cubicBezTo>
                  <a:cubicBezTo>
                    <a:pt x="23211" y="10872"/>
                    <a:pt x="23312" y="10788"/>
                    <a:pt x="23413" y="10705"/>
                  </a:cubicBezTo>
                  <a:cubicBezTo>
                    <a:pt x="23419" y="10700"/>
                    <a:pt x="23426" y="10693"/>
                    <a:pt x="23434" y="10687"/>
                  </a:cubicBezTo>
                  <a:cubicBezTo>
                    <a:pt x="23533" y="10602"/>
                    <a:pt x="23632" y="10519"/>
                    <a:pt x="23730" y="10432"/>
                  </a:cubicBezTo>
                  <a:cubicBezTo>
                    <a:pt x="23737" y="10426"/>
                    <a:pt x="23742" y="10419"/>
                    <a:pt x="23748" y="10414"/>
                  </a:cubicBezTo>
                  <a:cubicBezTo>
                    <a:pt x="23847" y="10328"/>
                    <a:pt x="23942" y="10239"/>
                    <a:pt x="24038" y="10149"/>
                  </a:cubicBezTo>
                  <a:cubicBezTo>
                    <a:pt x="24044" y="10144"/>
                    <a:pt x="24050" y="10139"/>
                    <a:pt x="24055" y="10132"/>
                  </a:cubicBezTo>
                  <a:cubicBezTo>
                    <a:pt x="24151" y="10042"/>
                    <a:pt x="24246" y="9951"/>
                    <a:pt x="24338" y="9858"/>
                  </a:cubicBezTo>
                  <a:lnTo>
                    <a:pt x="24354" y="9842"/>
                  </a:lnTo>
                  <a:cubicBezTo>
                    <a:pt x="24447" y="9748"/>
                    <a:pt x="24539" y="9654"/>
                    <a:pt x="24630" y="9558"/>
                  </a:cubicBezTo>
                  <a:cubicBezTo>
                    <a:pt x="24632" y="9552"/>
                    <a:pt x="24637" y="9544"/>
                    <a:pt x="24642" y="9540"/>
                  </a:cubicBezTo>
                  <a:cubicBezTo>
                    <a:pt x="24733" y="9444"/>
                    <a:pt x="24822" y="9347"/>
                    <a:pt x="24909" y="9249"/>
                  </a:cubicBezTo>
                  <a:cubicBezTo>
                    <a:pt x="24914" y="9244"/>
                    <a:pt x="24919" y="9236"/>
                    <a:pt x="24925" y="9231"/>
                  </a:cubicBezTo>
                  <a:cubicBezTo>
                    <a:pt x="25012" y="9133"/>
                    <a:pt x="25098" y="9034"/>
                    <a:pt x="25183" y="8934"/>
                  </a:cubicBezTo>
                  <a:cubicBezTo>
                    <a:pt x="25189" y="8927"/>
                    <a:pt x="25195" y="8921"/>
                    <a:pt x="25200" y="8913"/>
                  </a:cubicBezTo>
                  <a:cubicBezTo>
                    <a:pt x="25285" y="8814"/>
                    <a:pt x="25367" y="8713"/>
                    <a:pt x="25448" y="8610"/>
                  </a:cubicBezTo>
                  <a:cubicBezTo>
                    <a:pt x="25454" y="8602"/>
                    <a:pt x="25460" y="8596"/>
                    <a:pt x="25465" y="8589"/>
                  </a:cubicBezTo>
                  <a:cubicBezTo>
                    <a:pt x="25546" y="8486"/>
                    <a:pt x="25624" y="8384"/>
                    <a:pt x="25702" y="8279"/>
                  </a:cubicBezTo>
                  <a:cubicBezTo>
                    <a:pt x="25709" y="8271"/>
                    <a:pt x="25714" y="8262"/>
                    <a:pt x="25721" y="8254"/>
                  </a:cubicBezTo>
                  <a:cubicBezTo>
                    <a:pt x="25797" y="8151"/>
                    <a:pt x="25873" y="8046"/>
                    <a:pt x="25947" y="7941"/>
                  </a:cubicBezTo>
                  <a:cubicBezTo>
                    <a:pt x="25953" y="7932"/>
                    <a:pt x="25960" y="7922"/>
                    <a:pt x="25966" y="7912"/>
                  </a:cubicBezTo>
                  <a:cubicBezTo>
                    <a:pt x="26039" y="7808"/>
                    <a:pt x="26110" y="7702"/>
                    <a:pt x="26182" y="7596"/>
                  </a:cubicBezTo>
                  <a:cubicBezTo>
                    <a:pt x="26190" y="7584"/>
                    <a:pt x="26196" y="7574"/>
                    <a:pt x="26204" y="7563"/>
                  </a:cubicBezTo>
                  <a:cubicBezTo>
                    <a:pt x="26273" y="7456"/>
                    <a:pt x="26341" y="7350"/>
                    <a:pt x="26407" y="7242"/>
                  </a:cubicBezTo>
                  <a:cubicBezTo>
                    <a:pt x="26408" y="7240"/>
                    <a:pt x="26411" y="7238"/>
                    <a:pt x="26412" y="7234"/>
                  </a:cubicBezTo>
                  <a:cubicBezTo>
                    <a:pt x="27556" y="5379"/>
                    <a:pt x="28288" y="3242"/>
                    <a:pt x="28477" y="952"/>
                  </a:cubicBezTo>
                  <a:lnTo>
                    <a:pt x="27958" y="790"/>
                  </a:lnTo>
                  <a:cubicBezTo>
                    <a:pt x="27732" y="727"/>
                    <a:pt x="27543" y="585"/>
                    <a:pt x="27429" y="400"/>
                  </a:cubicBezTo>
                  <a:lnTo>
                    <a:pt x="27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367622" y="2929421"/>
              <a:ext cx="230649" cy="557279"/>
            </a:xfrm>
            <a:custGeom>
              <a:avLst/>
              <a:gdLst/>
              <a:ahLst/>
              <a:cxnLst/>
              <a:rect l="l" t="t" r="r" b="b"/>
              <a:pathLst>
                <a:path w="2764" h="6678" extrusionOk="0">
                  <a:moveTo>
                    <a:pt x="1" y="0"/>
                  </a:moveTo>
                  <a:lnTo>
                    <a:pt x="1" y="0"/>
                  </a:lnTo>
                  <a:cubicBezTo>
                    <a:pt x="209" y="2457"/>
                    <a:pt x="1037" y="4736"/>
                    <a:pt x="2334" y="6678"/>
                  </a:cubicBezTo>
                  <a:lnTo>
                    <a:pt x="2731" y="3061"/>
                  </a:lnTo>
                  <a:cubicBezTo>
                    <a:pt x="2764" y="2777"/>
                    <a:pt x="2661" y="2495"/>
                    <a:pt x="2455" y="22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2AE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367622" y="2929421"/>
              <a:ext cx="230649" cy="557279"/>
            </a:xfrm>
            <a:custGeom>
              <a:avLst/>
              <a:gdLst/>
              <a:ahLst/>
              <a:cxnLst/>
              <a:rect l="l" t="t" r="r" b="b"/>
              <a:pathLst>
                <a:path w="2764" h="6678" extrusionOk="0">
                  <a:moveTo>
                    <a:pt x="1" y="0"/>
                  </a:moveTo>
                  <a:lnTo>
                    <a:pt x="1" y="0"/>
                  </a:lnTo>
                  <a:cubicBezTo>
                    <a:pt x="209" y="2457"/>
                    <a:pt x="1037" y="4736"/>
                    <a:pt x="2334" y="6678"/>
                  </a:cubicBezTo>
                  <a:lnTo>
                    <a:pt x="2731" y="3061"/>
                  </a:lnTo>
                  <a:cubicBezTo>
                    <a:pt x="2764" y="2777"/>
                    <a:pt x="2661" y="2495"/>
                    <a:pt x="2455" y="22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8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360029" y="2830786"/>
              <a:ext cx="2382927" cy="42893"/>
            </a:xfrm>
            <a:custGeom>
              <a:avLst/>
              <a:gdLst/>
              <a:ahLst/>
              <a:cxnLst/>
              <a:rect l="l" t="t" r="r" b="b"/>
              <a:pathLst>
                <a:path w="28556" h="514" extrusionOk="0">
                  <a:moveTo>
                    <a:pt x="1" y="1"/>
                  </a:moveTo>
                  <a:lnTo>
                    <a:pt x="1" y="513"/>
                  </a:lnTo>
                  <a:lnTo>
                    <a:pt x="28556" y="513"/>
                  </a:lnTo>
                  <a:lnTo>
                    <a:pt x="285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363116" y="2847392"/>
              <a:ext cx="2204099" cy="1170386"/>
            </a:xfrm>
            <a:custGeom>
              <a:avLst/>
              <a:gdLst/>
              <a:ahLst/>
              <a:cxnLst/>
              <a:rect l="l" t="t" r="r" b="b"/>
              <a:pathLst>
                <a:path w="26413" h="14025" extrusionOk="0">
                  <a:moveTo>
                    <a:pt x="1" y="0"/>
                  </a:moveTo>
                  <a:cubicBezTo>
                    <a:pt x="129" y="7767"/>
                    <a:pt x="6463" y="14025"/>
                    <a:pt x="14262" y="14025"/>
                  </a:cubicBezTo>
                  <a:cubicBezTo>
                    <a:pt x="14405" y="14025"/>
                    <a:pt x="14548" y="14023"/>
                    <a:pt x="14692" y="14018"/>
                  </a:cubicBezTo>
                  <a:cubicBezTo>
                    <a:pt x="14733" y="14016"/>
                    <a:pt x="14773" y="14015"/>
                    <a:pt x="14812" y="14014"/>
                  </a:cubicBezTo>
                  <a:cubicBezTo>
                    <a:pt x="14923" y="14010"/>
                    <a:pt x="15034" y="14003"/>
                    <a:pt x="15144" y="13997"/>
                  </a:cubicBezTo>
                  <a:cubicBezTo>
                    <a:pt x="15180" y="13994"/>
                    <a:pt x="15215" y="13993"/>
                    <a:pt x="15251" y="13991"/>
                  </a:cubicBezTo>
                  <a:cubicBezTo>
                    <a:pt x="15392" y="13981"/>
                    <a:pt x="15533" y="13969"/>
                    <a:pt x="15672" y="13956"/>
                  </a:cubicBezTo>
                  <a:cubicBezTo>
                    <a:pt x="15696" y="13953"/>
                    <a:pt x="15720" y="13951"/>
                    <a:pt x="15743" y="13948"/>
                  </a:cubicBezTo>
                  <a:cubicBezTo>
                    <a:pt x="15861" y="13936"/>
                    <a:pt x="15979" y="13923"/>
                    <a:pt x="16096" y="13907"/>
                  </a:cubicBezTo>
                  <a:cubicBezTo>
                    <a:pt x="16136" y="13902"/>
                    <a:pt x="16175" y="13897"/>
                    <a:pt x="16214" y="13892"/>
                  </a:cubicBezTo>
                  <a:cubicBezTo>
                    <a:pt x="16332" y="13876"/>
                    <a:pt x="16451" y="13859"/>
                    <a:pt x="16567" y="13840"/>
                  </a:cubicBezTo>
                  <a:cubicBezTo>
                    <a:pt x="16590" y="13836"/>
                    <a:pt x="16611" y="13834"/>
                    <a:pt x="16633" y="13830"/>
                  </a:cubicBezTo>
                  <a:cubicBezTo>
                    <a:pt x="16772" y="13806"/>
                    <a:pt x="16910" y="13780"/>
                    <a:pt x="17047" y="13754"/>
                  </a:cubicBezTo>
                  <a:cubicBezTo>
                    <a:pt x="17077" y="13748"/>
                    <a:pt x="17104" y="13743"/>
                    <a:pt x="17134" y="13736"/>
                  </a:cubicBezTo>
                  <a:cubicBezTo>
                    <a:pt x="17247" y="13713"/>
                    <a:pt x="17358" y="13688"/>
                    <a:pt x="17470" y="13663"/>
                  </a:cubicBezTo>
                  <a:cubicBezTo>
                    <a:pt x="17501" y="13656"/>
                    <a:pt x="17534" y="13647"/>
                    <a:pt x="17567" y="13640"/>
                  </a:cubicBezTo>
                  <a:cubicBezTo>
                    <a:pt x="17841" y="13575"/>
                    <a:pt x="18112" y="13502"/>
                    <a:pt x="18381" y="13421"/>
                  </a:cubicBezTo>
                  <a:cubicBezTo>
                    <a:pt x="18409" y="13414"/>
                    <a:pt x="18436" y="13405"/>
                    <a:pt x="18463" y="13396"/>
                  </a:cubicBezTo>
                  <a:cubicBezTo>
                    <a:pt x="18578" y="13360"/>
                    <a:pt x="18693" y="13323"/>
                    <a:pt x="18808" y="13284"/>
                  </a:cubicBezTo>
                  <a:cubicBezTo>
                    <a:pt x="18828" y="13278"/>
                    <a:pt x="18849" y="13272"/>
                    <a:pt x="18869" y="13264"/>
                  </a:cubicBezTo>
                  <a:cubicBezTo>
                    <a:pt x="19006" y="13217"/>
                    <a:pt x="19142" y="13170"/>
                    <a:pt x="19278" y="13118"/>
                  </a:cubicBezTo>
                  <a:cubicBezTo>
                    <a:pt x="19281" y="13117"/>
                    <a:pt x="19283" y="13117"/>
                    <a:pt x="19284" y="13115"/>
                  </a:cubicBezTo>
                  <a:cubicBezTo>
                    <a:pt x="19414" y="13067"/>
                    <a:pt x="19543" y="13016"/>
                    <a:pt x="19670" y="12964"/>
                  </a:cubicBezTo>
                  <a:cubicBezTo>
                    <a:pt x="19691" y="12955"/>
                    <a:pt x="19712" y="12947"/>
                    <a:pt x="19733" y="12938"/>
                  </a:cubicBezTo>
                  <a:cubicBezTo>
                    <a:pt x="19999" y="12827"/>
                    <a:pt x="20263" y="12709"/>
                    <a:pt x="20520" y="12582"/>
                  </a:cubicBezTo>
                  <a:cubicBezTo>
                    <a:pt x="20526" y="12580"/>
                    <a:pt x="20532" y="12576"/>
                    <a:pt x="20539" y="12573"/>
                  </a:cubicBezTo>
                  <a:cubicBezTo>
                    <a:pt x="20663" y="12512"/>
                    <a:pt x="20786" y="12449"/>
                    <a:pt x="20908" y="12386"/>
                  </a:cubicBezTo>
                  <a:cubicBezTo>
                    <a:pt x="20919" y="12381"/>
                    <a:pt x="20930" y="12374"/>
                    <a:pt x="20940" y="12368"/>
                  </a:cubicBezTo>
                  <a:cubicBezTo>
                    <a:pt x="21199" y="12230"/>
                    <a:pt x="21453" y="12086"/>
                    <a:pt x="21702" y="11934"/>
                  </a:cubicBezTo>
                  <a:cubicBezTo>
                    <a:pt x="21707" y="11932"/>
                    <a:pt x="21711" y="11928"/>
                    <a:pt x="21716" y="11926"/>
                  </a:cubicBezTo>
                  <a:cubicBezTo>
                    <a:pt x="23625" y="10754"/>
                    <a:pt x="25237" y="9143"/>
                    <a:pt x="26412" y="7236"/>
                  </a:cubicBezTo>
                  <a:lnTo>
                    <a:pt x="26412" y="7236"/>
                  </a:lnTo>
                  <a:cubicBezTo>
                    <a:pt x="24240" y="8572"/>
                    <a:pt x="21681" y="9347"/>
                    <a:pt x="18940" y="9347"/>
                  </a:cubicBezTo>
                  <a:cubicBezTo>
                    <a:pt x="12791" y="9347"/>
                    <a:pt x="7550" y="5455"/>
                    <a:pt x="5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5482442" y="3110418"/>
              <a:ext cx="653144" cy="316693"/>
            </a:xfrm>
            <a:custGeom>
              <a:avLst/>
              <a:gdLst/>
              <a:ahLst/>
              <a:cxnLst/>
              <a:rect l="l" t="t" r="r" b="b"/>
              <a:pathLst>
                <a:path w="7827" h="3795" extrusionOk="0">
                  <a:moveTo>
                    <a:pt x="4098" y="1"/>
                  </a:moveTo>
                  <a:cubicBezTo>
                    <a:pt x="3534" y="1"/>
                    <a:pt x="3056" y="365"/>
                    <a:pt x="2884" y="870"/>
                  </a:cubicBezTo>
                  <a:cubicBezTo>
                    <a:pt x="2711" y="769"/>
                    <a:pt x="2510" y="711"/>
                    <a:pt x="2296" y="711"/>
                  </a:cubicBezTo>
                  <a:cubicBezTo>
                    <a:pt x="1670" y="711"/>
                    <a:pt x="1161" y="1206"/>
                    <a:pt x="1134" y="1826"/>
                  </a:cubicBezTo>
                  <a:cubicBezTo>
                    <a:pt x="1087" y="1820"/>
                    <a:pt x="1039" y="1815"/>
                    <a:pt x="991" y="1815"/>
                  </a:cubicBezTo>
                  <a:cubicBezTo>
                    <a:pt x="443" y="1815"/>
                    <a:pt x="0" y="2258"/>
                    <a:pt x="0" y="2804"/>
                  </a:cubicBezTo>
                  <a:cubicBezTo>
                    <a:pt x="0" y="3352"/>
                    <a:pt x="444" y="3795"/>
                    <a:pt x="991" y="3795"/>
                  </a:cubicBezTo>
                  <a:cubicBezTo>
                    <a:pt x="997" y="3795"/>
                    <a:pt x="1005" y="3793"/>
                    <a:pt x="1011" y="3793"/>
                  </a:cubicBezTo>
                  <a:lnTo>
                    <a:pt x="1011" y="3795"/>
                  </a:lnTo>
                  <a:lnTo>
                    <a:pt x="5590" y="3795"/>
                  </a:lnTo>
                  <a:lnTo>
                    <a:pt x="6998" y="3793"/>
                  </a:lnTo>
                  <a:cubicBezTo>
                    <a:pt x="7007" y="3793"/>
                    <a:pt x="7014" y="3791"/>
                    <a:pt x="7023" y="3791"/>
                  </a:cubicBezTo>
                  <a:cubicBezTo>
                    <a:pt x="7030" y="3791"/>
                    <a:pt x="7038" y="3793"/>
                    <a:pt x="7044" y="3793"/>
                  </a:cubicBezTo>
                  <a:cubicBezTo>
                    <a:pt x="7475" y="3793"/>
                    <a:pt x="7825" y="3444"/>
                    <a:pt x="7825" y="3013"/>
                  </a:cubicBezTo>
                  <a:cubicBezTo>
                    <a:pt x="7827" y="2580"/>
                    <a:pt x="7478" y="2231"/>
                    <a:pt x="7047" y="2231"/>
                  </a:cubicBezTo>
                  <a:cubicBezTo>
                    <a:pt x="6987" y="2231"/>
                    <a:pt x="6929" y="2239"/>
                    <a:pt x="6873" y="2252"/>
                  </a:cubicBezTo>
                  <a:cubicBezTo>
                    <a:pt x="6772" y="1615"/>
                    <a:pt x="6221" y="1127"/>
                    <a:pt x="5556" y="1127"/>
                  </a:cubicBezTo>
                  <a:cubicBezTo>
                    <a:pt x="5495" y="1127"/>
                    <a:pt x="5435" y="1132"/>
                    <a:pt x="5375" y="1141"/>
                  </a:cubicBezTo>
                  <a:cubicBezTo>
                    <a:pt x="5303" y="500"/>
                    <a:pt x="4760" y="1"/>
                    <a:pt x="409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5278996" y="2598051"/>
              <a:ext cx="186839" cy="18684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20" y="0"/>
                  </a:moveTo>
                  <a:cubicBezTo>
                    <a:pt x="501" y="0"/>
                    <a:pt x="1" y="501"/>
                    <a:pt x="1" y="1119"/>
                  </a:cubicBezTo>
                  <a:cubicBezTo>
                    <a:pt x="1" y="1738"/>
                    <a:pt x="501" y="2238"/>
                    <a:pt x="1120" y="2238"/>
                  </a:cubicBezTo>
                  <a:cubicBezTo>
                    <a:pt x="1738" y="2238"/>
                    <a:pt x="2239" y="1738"/>
                    <a:pt x="2239" y="1119"/>
                  </a:cubicBezTo>
                  <a:cubicBezTo>
                    <a:pt x="2239" y="501"/>
                    <a:pt x="1738" y="0"/>
                    <a:pt x="1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5294017" y="2488485"/>
              <a:ext cx="156881" cy="157053"/>
            </a:xfrm>
            <a:custGeom>
              <a:avLst/>
              <a:gdLst/>
              <a:ahLst/>
              <a:cxnLst/>
              <a:rect l="l" t="t" r="r" b="b"/>
              <a:pathLst>
                <a:path w="1880" h="1882" extrusionOk="0">
                  <a:moveTo>
                    <a:pt x="940" y="1"/>
                  </a:moveTo>
                  <a:cubicBezTo>
                    <a:pt x="421" y="1"/>
                    <a:pt x="0" y="422"/>
                    <a:pt x="0" y="941"/>
                  </a:cubicBezTo>
                  <a:cubicBezTo>
                    <a:pt x="0" y="1460"/>
                    <a:pt x="421" y="1881"/>
                    <a:pt x="940" y="1881"/>
                  </a:cubicBezTo>
                  <a:cubicBezTo>
                    <a:pt x="1459" y="1881"/>
                    <a:pt x="1880" y="1460"/>
                    <a:pt x="1880" y="941"/>
                  </a:cubicBezTo>
                  <a:cubicBezTo>
                    <a:pt x="1880" y="422"/>
                    <a:pt x="1459" y="1"/>
                    <a:pt x="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5363111" y="2728563"/>
              <a:ext cx="18609" cy="112491"/>
            </a:xfrm>
            <a:custGeom>
              <a:avLst/>
              <a:gdLst/>
              <a:ahLst/>
              <a:cxnLst/>
              <a:rect l="l" t="t" r="r" b="b"/>
              <a:pathLst>
                <a:path w="223" h="1348" extrusionOk="0">
                  <a:moveTo>
                    <a:pt x="112" y="1"/>
                  </a:moveTo>
                  <a:cubicBezTo>
                    <a:pt x="51" y="1"/>
                    <a:pt x="1" y="50"/>
                    <a:pt x="1" y="111"/>
                  </a:cubicBezTo>
                  <a:lnTo>
                    <a:pt x="1" y="1236"/>
                  </a:lnTo>
                  <a:cubicBezTo>
                    <a:pt x="1" y="1297"/>
                    <a:pt x="51" y="1347"/>
                    <a:pt x="112" y="1347"/>
                  </a:cubicBezTo>
                  <a:cubicBezTo>
                    <a:pt x="174" y="1347"/>
                    <a:pt x="223" y="1297"/>
                    <a:pt x="223" y="1236"/>
                  </a:cubicBezTo>
                  <a:lnTo>
                    <a:pt x="223" y="111"/>
                  </a:lnTo>
                  <a:cubicBezTo>
                    <a:pt x="223" y="50"/>
                    <a:pt x="17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5478520" y="2598051"/>
              <a:ext cx="186839" cy="18684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20" y="0"/>
                  </a:moveTo>
                  <a:cubicBezTo>
                    <a:pt x="502" y="0"/>
                    <a:pt x="0" y="501"/>
                    <a:pt x="0" y="1119"/>
                  </a:cubicBezTo>
                  <a:cubicBezTo>
                    <a:pt x="0" y="1738"/>
                    <a:pt x="502" y="2238"/>
                    <a:pt x="1120" y="2238"/>
                  </a:cubicBezTo>
                  <a:cubicBezTo>
                    <a:pt x="1738" y="2238"/>
                    <a:pt x="2239" y="1738"/>
                    <a:pt x="2239" y="1119"/>
                  </a:cubicBezTo>
                  <a:cubicBezTo>
                    <a:pt x="2239" y="501"/>
                    <a:pt x="1738" y="0"/>
                    <a:pt x="1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5482609" y="2488735"/>
              <a:ext cx="177743" cy="157053"/>
            </a:xfrm>
            <a:custGeom>
              <a:avLst/>
              <a:gdLst/>
              <a:ahLst/>
              <a:cxnLst/>
              <a:rect l="l" t="t" r="r" b="b"/>
              <a:pathLst>
                <a:path w="2130" h="1882" extrusionOk="0">
                  <a:moveTo>
                    <a:pt x="1064" y="1"/>
                  </a:moveTo>
                  <a:cubicBezTo>
                    <a:pt x="951" y="1"/>
                    <a:pt x="836" y="22"/>
                    <a:pt x="724" y="65"/>
                  </a:cubicBezTo>
                  <a:cubicBezTo>
                    <a:pt x="240" y="253"/>
                    <a:pt x="0" y="799"/>
                    <a:pt x="189" y="1283"/>
                  </a:cubicBezTo>
                  <a:cubicBezTo>
                    <a:pt x="333" y="1654"/>
                    <a:pt x="689" y="1881"/>
                    <a:pt x="1065" y="1881"/>
                  </a:cubicBezTo>
                  <a:cubicBezTo>
                    <a:pt x="1179" y="1881"/>
                    <a:pt x="1294" y="1861"/>
                    <a:pt x="1406" y="1817"/>
                  </a:cubicBezTo>
                  <a:cubicBezTo>
                    <a:pt x="1890" y="1629"/>
                    <a:pt x="2130" y="1084"/>
                    <a:pt x="1940" y="600"/>
                  </a:cubicBezTo>
                  <a:cubicBezTo>
                    <a:pt x="1796" y="228"/>
                    <a:pt x="1441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5562552" y="2728563"/>
              <a:ext cx="18859" cy="112491"/>
            </a:xfrm>
            <a:custGeom>
              <a:avLst/>
              <a:gdLst/>
              <a:ahLst/>
              <a:cxnLst/>
              <a:rect l="l" t="t" r="r" b="b"/>
              <a:pathLst>
                <a:path w="226" h="1348" extrusionOk="0">
                  <a:moveTo>
                    <a:pt x="113" y="1"/>
                  </a:moveTo>
                  <a:cubicBezTo>
                    <a:pt x="51" y="1"/>
                    <a:pt x="1" y="50"/>
                    <a:pt x="1" y="111"/>
                  </a:cubicBezTo>
                  <a:lnTo>
                    <a:pt x="1" y="1236"/>
                  </a:lnTo>
                  <a:cubicBezTo>
                    <a:pt x="1" y="1297"/>
                    <a:pt x="51" y="1347"/>
                    <a:pt x="113" y="1347"/>
                  </a:cubicBezTo>
                  <a:cubicBezTo>
                    <a:pt x="175" y="1347"/>
                    <a:pt x="225" y="1297"/>
                    <a:pt x="224" y="1236"/>
                  </a:cubicBezTo>
                  <a:lnTo>
                    <a:pt x="224" y="111"/>
                  </a:lnTo>
                  <a:cubicBezTo>
                    <a:pt x="224" y="50"/>
                    <a:pt x="174" y="1"/>
                    <a:pt x="1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959140" y="2600805"/>
              <a:ext cx="186839" cy="186845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1119" y="0"/>
                  </a:moveTo>
                  <a:cubicBezTo>
                    <a:pt x="501" y="0"/>
                    <a:pt x="0" y="502"/>
                    <a:pt x="0" y="1120"/>
                  </a:cubicBezTo>
                  <a:cubicBezTo>
                    <a:pt x="0" y="1738"/>
                    <a:pt x="501" y="2239"/>
                    <a:pt x="1119" y="2239"/>
                  </a:cubicBezTo>
                  <a:cubicBezTo>
                    <a:pt x="1737" y="2239"/>
                    <a:pt x="2239" y="1738"/>
                    <a:pt x="2239" y="1120"/>
                  </a:cubicBezTo>
                  <a:cubicBezTo>
                    <a:pt x="2239" y="502"/>
                    <a:pt x="1737" y="0"/>
                    <a:pt x="1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4974077" y="2491322"/>
              <a:ext cx="156965" cy="156969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940" y="0"/>
                  </a:moveTo>
                  <a:cubicBezTo>
                    <a:pt x="422" y="0"/>
                    <a:pt x="0" y="421"/>
                    <a:pt x="0" y="940"/>
                  </a:cubicBezTo>
                  <a:cubicBezTo>
                    <a:pt x="0" y="1460"/>
                    <a:pt x="422" y="1880"/>
                    <a:pt x="940" y="1880"/>
                  </a:cubicBezTo>
                  <a:cubicBezTo>
                    <a:pt x="1460" y="1880"/>
                    <a:pt x="1881" y="1460"/>
                    <a:pt x="1881" y="940"/>
                  </a:cubicBezTo>
                  <a:cubicBezTo>
                    <a:pt x="1881" y="421"/>
                    <a:pt x="1460" y="0"/>
                    <a:pt x="9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5043172" y="2731400"/>
              <a:ext cx="18692" cy="112574"/>
            </a:xfrm>
            <a:custGeom>
              <a:avLst/>
              <a:gdLst/>
              <a:ahLst/>
              <a:cxnLst/>
              <a:rect l="l" t="t" r="r" b="b"/>
              <a:pathLst>
                <a:path w="224" h="1349" extrusionOk="0">
                  <a:moveTo>
                    <a:pt x="112" y="1"/>
                  </a:moveTo>
                  <a:cubicBezTo>
                    <a:pt x="51" y="1"/>
                    <a:pt x="1" y="51"/>
                    <a:pt x="1" y="112"/>
                  </a:cubicBezTo>
                  <a:lnTo>
                    <a:pt x="1" y="1237"/>
                  </a:lnTo>
                  <a:cubicBezTo>
                    <a:pt x="1" y="1298"/>
                    <a:pt x="51" y="1348"/>
                    <a:pt x="112" y="1348"/>
                  </a:cubicBezTo>
                  <a:cubicBezTo>
                    <a:pt x="174" y="1348"/>
                    <a:pt x="224" y="1298"/>
                    <a:pt x="224" y="1237"/>
                  </a:cubicBezTo>
                  <a:lnTo>
                    <a:pt x="224" y="112"/>
                  </a:lnTo>
                  <a:cubicBezTo>
                    <a:pt x="224" y="51"/>
                    <a:pt x="17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4472982" y="1495761"/>
              <a:ext cx="449865" cy="451882"/>
            </a:xfrm>
            <a:custGeom>
              <a:avLst/>
              <a:gdLst/>
              <a:ahLst/>
              <a:cxnLst/>
              <a:rect l="l" t="t" r="r" b="b"/>
              <a:pathLst>
                <a:path w="5391" h="5415" extrusionOk="0">
                  <a:moveTo>
                    <a:pt x="2187" y="1"/>
                  </a:moveTo>
                  <a:cubicBezTo>
                    <a:pt x="1513" y="1"/>
                    <a:pt x="966" y="546"/>
                    <a:pt x="966" y="1220"/>
                  </a:cubicBezTo>
                  <a:cubicBezTo>
                    <a:pt x="966" y="1515"/>
                    <a:pt x="1072" y="1785"/>
                    <a:pt x="1245" y="1997"/>
                  </a:cubicBezTo>
                  <a:cubicBezTo>
                    <a:pt x="1205" y="1989"/>
                    <a:pt x="1164" y="1984"/>
                    <a:pt x="1120" y="1984"/>
                  </a:cubicBezTo>
                  <a:cubicBezTo>
                    <a:pt x="760" y="1984"/>
                    <a:pt x="469" y="2275"/>
                    <a:pt x="469" y="2634"/>
                  </a:cubicBezTo>
                  <a:cubicBezTo>
                    <a:pt x="469" y="2721"/>
                    <a:pt x="486" y="2805"/>
                    <a:pt x="517" y="2880"/>
                  </a:cubicBezTo>
                  <a:cubicBezTo>
                    <a:pt x="222" y="2946"/>
                    <a:pt x="0" y="3207"/>
                    <a:pt x="0" y="3523"/>
                  </a:cubicBezTo>
                  <a:cubicBezTo>
                    <a:pt x="0" y="3722"/>
                    <a:pt x="89" y="3900"/>
                    <a:pt x="229" y="4020"/>
                  </a:cubicBezTo>
                  <a:cubicBezTo>
                    <a:pt x="130" y="4163"/>
                    <a:pt x="71" y="4337"/>
                    <a:pt x="71" y="4525"/>
                  </a:cubicBezTo>
                  <a:cubicBezTo>
                    <a:pt x="71" y="5016"/>
                    <a:pt x="469" y="5414"/>
                    <a:pt x="960" y="5414"/>
                  </a:cubicBezTo>
                  <a:cubicBezTo>
                    <a:pt x="1414" y="5414"/>
                    <a:pt x="1788" y="5074"/>
                    <a:pt x="1841" y="4635"/>
                  </a:cubicBezTo>
                  <a:cubicBezTo>
                    <a:pt x="1941" y="4698"/>
                    <a:pt x="2060" y="4735"/>
                    <a:pt x="2187" y="4735"/>
                  </a:cubicBezTo>
                  <a:cubicBezTo>
                    <a:pt x="2458" y="4735"/>
                    <a:pt x="2690" y="4568"/>
                    <a:pt x="2787" y="4332"/>
                  </a:cubicBezTo>
                  <a:cubicBezTo>
                    <a:pt x="2997" y="4502"/>
                    <a:pt x="3264" y="4606"/>
                    <a:pt x="3556" y="4606"/>
                  </a:cubicBezTo>
                  <a:cubicBezTo>
                    <a:pt x="4230" y="4606"/>
                    <a:pt x="4777" y="4060"/>
                    <a:pt x="4777" y="3385"/>
                  </a:cubicBezTo>
                  <a:cubicBezTo>
                    <a:pt x="4777" y="3351"/>
                    <a:pt x="4773" y="3317"/>
                    <a:pt x="4771" y="3283"/>
                  </a:cubicBezTo>
                  <a:cubicBezTo>
                    <a:pt x="5116" y="3270"/>
                    <a:pt x="5390" y="2985"/>
                    <a:pt x="5390" y="2636"/>
                  </a:cubicBezTo>
                  <a:cubicBezTo>
                    <a:pt x="5390" y="2294"/>
                    <a:pt x="5125" y="2013"/>
                    <a:pt x="4789" y="1988"/>
                  </a:cubicBezTo>
                  <a:cubicBezTo>
                    <a:pt x="4905" y="1835"/>
                    <a:pt x="4976" y="1646"/>
                    <a:pt x="4976" y="1440"/>
                  </a:cubicBezTo>
                  <a:cubicBezTo>
                    <a:pt x="4976" y="943"/>
                    <a:pt x="4573" y="539"/>
                    <a:pt x="4075" y="539"/>
                  </a:cubicBezTo>
                  <a:cubicBezTo>
                    <a:pt x="3784" y="539"/>
                    <a:pt x="3525" y="677"/>
                    <a:pt x="3360" y="891"/>
                  </a:cubicBezTo>
                  <a:cubicBezTo>
                    <a:pt x="3216" y="377"/>
                    <a:pt x="2745" y="1"/>
                    <a:pt x="218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4052479" y="1981291"/>
              <a:ext cx="293485" cy="251852"/>
            </a:xfrm>
            <a:custGeom>
              <a:avLst/>
              <a:gdLst/>
              <a:ahLst/>
              <a:cxnLst/>
              <a:rect l="l" t="t" r="r" b="b"/>
              <a:pathLst>
                <a:path w="3517" h="3018" extrusionOk="0">
                  <a:moveTo>
                    <a:pt x="294" y="1"/>
                  </a:moveTo>
                  <a:lnTo>
                    <a:pt x="294" y="1"/>
                  </a:lnTo>
                  <a:cubicBezTo>
                    <a:pt x="1" y="2687"/>
                    <a:pt x="1340" y="3018"/>
                    <a:pt x="2018" y="3018"/>
                  </a:cubicBezTo>
                  <a:cubicBezTo>
                    <a:pt x="2240" y="3018"/>
                    <a:pt x="2391" y="2983"/>
                    <a:pt x="2391" y="2983"/>
                  </a:cubicBezTo>
                  <a:cubicBezTo>
                    <a:pt x="3517" y="558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D0E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75594" y="1981208"/>
              <a:ext cx="188675" cy="262867"/>
            </a:xfrm>
            <a:custGeom>
              <a:avLst/>
              <a:gdLst/>
              <a:ahLst/>
              <a:cxnLst/>
              <a:rect l="l" t="t" r="r" b="b"/>
              <a:pathLst>
                <a:path w="2261" h="3150" extrusionOk="0">
                  <a:moveTo>
                    <a:pt x="16" y="1"/>
                  </a:moveTo>
                  <a:lnTo>
                    <a:pt x="0" y="165"/>
                  </a:lnTo>
                  <a:lnTo>
                    <a:pt x="321" y="620"/>
                  </a:lnTo>
                  <a:lnTo>
                    <a:pt x="135" y="605"/>
                  </a:lnTo>
                  <a:cubicBezTo>
                    <a:pt x="133" y="604"/>
                    <a:pt x="130" y="604"/>
                    <a:pt x="128" y="604"/>
                  </a:cubicBezTo>
                  <a:cubicBezTo>
                    <a:pt x="79" y="604"/>
                    <a:pt x="38" y="642"/>
                    <a:pt x="33" y="691"/>
                  </a:cubicBezTo>
                  <a:cubicBezTo>
                    <a:pt x="30" y="743"/>
                    <a:pt x="68" y="788"/>
                    <a:pt x="119" y="793"/>
                  </a:cubicBezTo>
                  <a:lnTo>
                    <a:pt x="462" y="823"/>
                  </a:lnTo>
                  <a:lnTo>
                    <a:pt x="716" y="1184"/>
                  </a:lnTo>
                  <a:lnTo>
                    <a:pt x="716" y="1184"/>
                  </a:lnTo>
                  <a:lnTo>
                    <a:pt x="371" y="1155"/>
                  </a:lnTo>
                  <a:cubicBezTo>
                    <a:pt x="368" y="1155"/>
                    <a:pt x="365" y="1155"/>
                    <a:pt x="363" y="1155"/>
                  </a:cubicBezTo>
                  <a:cubicBezTo>
                    <a:pt x="314" y="1155"/>
                    <a:pt x="273" y="1191"/>
                    <a:pt x="268" y="1240"/>
                  </a:cubicBezTo>
                  <a:cubicBezTo>
                    <a:pt x="265" y="1293"/>
                    <a:pt x="303" y="1337"/>
                    <a:pt x="354" y="1342"/>
                  </a:cubicBezTo>
                  <a:lnTo>
                    <a:pt x="857" y="1385"/>
                  </a:lnTo>
                  <a:lnTo>
                    <a:pt x="1111" y="1746"/>
                  </a:lnTo>
                  <a:lnTo>
                    <a:pt x="594" y="1703"/>
                  </a:lnTo>
                  <a:cubicBezTo>
                    <a:pt x="591" y="1703"/>
                    <a:pt x="589" y="1703"/>
                    <a:pt x="586" y="1703"/>
                  </a:cubicBezTo>
                  <a:cubicBezTo>
                    <a:pt x="537" y="1703"/>
                    <a:pt x="496" y="1741"/>
                    <a:pt x="491" y="1789"/>
                  </a:cubicBezTo>
                  <a:cubicBezTo>
                    <a:pt x="487" y="1842"/>
                    <a:pt x="526" y="1887"/>
                    <a:pt x="577" y="1892"/>
                  </a:cubicBezTo>
                  <a:lnTo>
                    <a:pt x="1253" y="1948"/>
                  </a:lnTo>
                  <a:lnTo>
                    <a:pt x="1506" y="2309"/>
                  </a:lnTo>
                  <a:lnTo>
                    <a:pt x="1506" y="2309"/>
                  </a:lnTo>
                  <a:lnTo>
                    <a:pt x="792" y="2250"/>
                  </a:lnTo>
                  <a:cubicBezTo>
                    <a:pt x="789" y="2250"/>
                    <a:pt x="787" y="2250"/>
                    <a:pt x="784" y="2250"/>
                  </a:cubicBezTo>
                  <a:cubicBezTo>
                    <a:pt x="735" y="2250"/>
                    <a:pt x="695" y="2286"/>
                    <a:pt x="690" y="2335"/>
                  </a:cubicBezTo>
                  <a:cubicBezTo>
                    <a:pt x="686" y="2388"/>
                    <a:pt x="724" y="2432"/>
                    <a:pt x="775" y="2437"/>
                  </a:cubicBezTo>
                  <a:lnTo>
                    <a:pt x="1647" y="2511"/>
                  </a:lnTo>
                  <a:lnTo>
                    <a:pt x="2069" y="3110"/>
                  </a:lnTo>
                  <a:cubicBezTo>
                    <a:pt x="2087" y="3136"/>
                    <a:pt x="2117" y="3150"/>
                    <a:pt x="2146" y="3150"/>
                  </a:cubicBezTo>
                  <a:cubicBezTo>
                    <a:pt x="2165" y="3150"/>
                    <a:pt x="2184" y="3144"/>
                    <a:pt x="2201" y="3133"/>
                  </a:cubicBezTo>
                  <a:cubicBezTo>
                    <a:pt x="2250" y="3105"/>
                    <a:pt x="2260" y="3046"/>
                    <a:pt x="2230" y="3004"/>
                  </a:cubicBezTo>
                  <a:lnTo>
                    <a:pt x="1807" y="2404"/>
                  </a:lnTo>
                  <a:lnTo>
                    <a:pt x="2022" y="1581"/>
                  </a:lnTo>
                  <a:cubicBezTo>
                    <a:pt x="2035" y="1531"/>
                    <a:pt x="2006" y="1478"/>
                    <a:pt x="1954" y="1465"/>
                  </a:cubicBezTo>
                  <a:cubicBezTo>
                    <a:pt x="1947" y="1463"/>
                    <a:pt x="1939" y="1462"/>
                    <a:pt x="1932" y="1462"/>
                  </a:cubicBezTo>
                  <a:cubicBezTo>
                    <a:pt x="1889" y="1462"/>
                    <a:pt x="1850" y="1490"/>
                    <a:pt x="1839" y="1534"/>
                  </a:cubicBezTo>
                  <a:lnTo>
                    <a:pt x="1664" y="2202"/>
                  </a:lnTo>
                  <a:lnTo>
                    <a:pt x="1409" y="1841"/>
                  </a:lnTo>
                  <a:lnTo>
                    <a:pt x="1586" y="1165"/>
                  </a:lnTo>
                  <a:cubicBezTo>
                    <a:pt x="1598" y="1115"/>
                    <a:pt x="1570" y="1063"/>
                    <a:pt x="1519" y="1050"/>
                  </a:cubicBezTo>
                  <a:cubicBezTo>
                    <a:pt x="1511" y="1048"/>
                    <a:pt x="1503" y="1047"/>
                    <a:pt x="1495" y="1047"/>
                  </a:cubicBezTo>
                  <a:cubicBezTo>
                    <a:pt x="1453" y="1047"/>
                    <a:pt x="1414" y="1074"/>
                    <a:pt x="1403" y="1117"/>
                  </a:cubicBezTo>
                  <a:lnTo>
                    <a:pt x="1268" y="1638"/>
                  </a:lnTo>
                  <a:lnTo>
                    <a:pt x="1013" y="1276"/>
                  </a:lnTo>
                  <a:lnTo>
                    <a:pt x="1155" y="734"/>
                  </a:lnTo>
                  <a:cubicBezTo>
                    <a:pt x="1168" y="684"/>
                    <a:pt x="1138" y="631"/>
                    <a:pt x="1087" y="619"/>
                  </a:cubicBezTo>
                  <a:cubicBezTo>
                    <a:pt x="1079" y="617"/>
                    <a:pt x="1071" y="616"/>
                    <a:pt x="1063" y="616"/>
                  </a:cubicBezTo>
                  <a:cubicBezTo>
                    <a:pt x="1022" y="616"/>
                    <a:pt x="982" y="644"/>
                    <a:pt x="972" y="686"/>
                  </a:cubicBezTo>
                  <a:lnTo>
                    <a:pt x="871" y="1074"/>
                  </a:lnTo>
                  <a:lnTo>
                    <a:pt x="616" y="712"/>
                  </a:lnTo>
                  <a:lnTo>
                    <a:pt x="703" y="381"/>
                  </a:lnTo>
                  <a:cubicBezTo>
                    <a:pt x="716" y="331"/>
                    <a:pt x="687" y="278"/>
                    <a:pt x="636" y="266"/>
                  </a:cubicBezTo>
                  <a:cubicBezTo>
                    <a:pt x="627" y="264"/>
                    <a:pt x="619" y="263"/>
                    <a:pt x="611" y="263"/>
                  </a:cubicBezTo>
                  <a:cubicBezTo>
                    <a:pt x="570" y="263"/>
                    <a:pt x="531" y="291"/>
                    <a:pt x="521" y="333"/>
                  </a:cubicBezTo>
                  <a:lnTo>
                    <a:pt x="475" y="510"/>
                  </a:lnTo>
                  <a:lnTo>
                    <a:pt x="133" y="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4108973" y="1867219"/>
              <a:ext cx="482827" cy="364593"/>
            </a:xfrm>
            <a:custGeom>
              <a:avLst/>
              <a:gdLst/>
              <a:ahLst/>
              <a:cxnLst/>
              <a:rect l="l" t="t" r="r" b="b"/>
              <a:pathLst>
                <a:path w="5786" h="4369" extrusionOk="0">
                  <a:moveTo>
                    <a:pt x="4057" y="1"/>
                  </a:moveTo>
                  <a:lnTo>
                    <a:pt x="4057" y="1"/>
                  </a:lnTo>
                  <a:cubicBezTo>
                    <a:pt x="0" y="2153"/>
                    <a:pt x="2406" y="4369"/>
                    <a:pt x="2406" y="4369"/>
                  </a:cubicBezTo>
                  <a:cubicBezTo>
                    <a:pt x="5785" y="3816"/>
                    <a:pt x="4057" y="1"/>
                    <a:pt x="4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274784" y="1867302"/>
              <a:ext cx="188424" cy="382702"/>
            </a:xfrm>
            <a:custGeom>
              <a:avLst/>
              <a:gdLst/>
              <a:ahLst/>
              <a:cxnLst/>
              <a:rect l="l" t="t" r="r" b="b"/>
              <a:pathLst>
                <a:path w="2258" h="4586" extrusionOk="0">
                  <a:moveTo>
                    <a:pt x="2069" y="1"/>
                  </a:moveTo>
                  <a:lnTo>
                    <a:pt x="1885" y="102"/>
                  </a:lnTo>
                  <a:lnTo>
                    <a:pt x="1633" y="770"/>
                  </a:lnTo>
                  <a:lnTo>
                    <a:pt x="1517" y="563"/>
                  </a:lnTo>
                  <a:cubicBezTo>
                    <a:pt x="1494" y="524"/>
                    <a:pt x="1453" y="502"/>
                    <a:pt x="1410" y="502"/>
                  </a:cubicBezTo>
                  <a:cubicBezTo>
                    <a:pt x="1391" y="502"/>
                    <a:pt x="1370" y="507"/>
                    <a:pt x="1352" y="517"/>
                  </a:cubicBezTo>
                  <a:cubicBezTo>
                    <a:pt x="1294" y="550"/>
                    <a:pt x="1272" y="623"/>
                    <a:pt x="1305" y="681"/>
                  </a:cubicBezTo>
                  <a:lnTo>
                    <a:pt x="1522" y="1065"/>
                  </a:lnTo>
                  <a:lnTo>
                    <a:pt x="1320" y="1596"/>
                  </a:lnTo>
                  <a:lnTo>
                    <a:pt x="1103" y="1209"/>
                  </a:lnTo>
                  <a:cubicBezTo>
                    <a:pt x="1080" y="1170"/>
                    <a:pt x="1039" y="1148"/>
                    <a:pt x="997" y="1148"/>
                  </a:cubicBezTo>
                  <a:cubicBezTo>
                    <a:pt x="977" y="1148"/>
                    <a:pt x="957" y="1153"/>
                    <a:pt x="939" y="1163"/>
                  </a:cubicBezTo>
                  <a:cubicBezTo>
                    <a:pt x="880" y="1197"/>
                    <a:pt x="859" y="1270"/>
                    <a:pt x="892" y="1329"/>
                  </a:cubicBezTo>
                  <a:lnTo>
                    <a:pt x="1208" y="1892"/>
                  </a:lnTo>
                  <a:lnTo>
                    <a:pt x="1007" y="2422"/>
                  </a:lnTo>
                  <a:lnTo>
                    <a:pt x="681" y="1842"/>
                  </a:lnTo>
                  <a:cubicBezTo>
                    <a:pt x="658" y="1803"/>
                    <a:pt x="618" y="1781"/>
                    <a:pt x="575" y="1781"/>
                  </a:cubicBezTo>
                  <a:cubicBezTo>
                    <a:pt x="555" y="1781"/>
                    <a:pt x="535" y="1786"/>
                    <a:pt x="516" y="1796"/>
                  </a:cubicBezTo>
                  <a:cubicBezTo>
                    <a:pt x="459" y="1828"/>
                    <a:pt x="437" y="1902"/>
                    <a:pt x="470" y="1960"/>
                  </a:cubicBezTo>
                  <a:lnTo>
                    <a:pt x="896" y="2718"/>
                  </a:lnTo>
                  <a:lnTo>
                    <a:pt x="695" y="3249"/>
                  </a:lnTo>
                  <a:lnTo>
                    <a:pt x="245" y="2447"/>
                  </a:lnTo>
                  <a:cubicBezTo>
                    <a:pt x="222" y="2408"/>
                    <a:pt x="181" y="2386"/>
                    <a:pt x="139" y="2386"/>
                  </a:cubicBezTo>
                  <a:cubicBezTo>
                    <a:pt x="119" y="2386"/>
                    <a:pt x="99" y="2391"/>
                    <a:pt x="80" y="2401"/>
                  </a:cubicBezTo>
                  <a:cubicBezTo>
                    <a:pt x="23" y="2435"/>
                    <a:pt x="0" y="2508"/>
                    <a:pt x="34" y="2567"/>
                  </a:cubicBezTo>
                  <a:lnTo>
                    <a:pt x="583" y="3544"/>
                  </a:lnTo>
                  <a:lnTo>
                    <a:pt x="253" y="4421"/>
                  </a:lnTo>
                  <a:cubicBezTo>
                    <a:pt x="229" y="4484"/>
                    <a:pt x="260" y="4553"/>
                    <a:pt x="323" y="4578"/>
                  </a:cubicBezTo>
                  <a:cubicBezTo>
                    <a:pt x="337" y="4583"/>
                    <a:pt x="351" y="4585"/>
                    <a:pt x="365" y="4585"/>
                  </a:cubicBezTo>
                  <a:cubicBezTo>
                    <a:pt x="414" y="4585"/>
                    <a:pt x="460" y="4556"/>
                    <a:pt x="479" y="4507"/>
                  </a:cubicBezTo>
                  <a:lnTo>
                    <a:pt x="812" y="3628"/>
                  </a:lnTo>
                  <a:lnTo>
                    <a:pt x="1840" y="3264"/>
                  </a:lnTo>
                  <a:cubicBezTo>
                    <a:pt x="1902" y="3242"/>
                    <a:pt x="1936" y="3173"/>
                    <a:pt x="1913" y="3110"/>
                  </a:cubicBezTo>
                  <a:cubicBezTo>
                    <a:pt x="1896" y="3062"/>
                    <a:pt x="1849" y="3030"/>
                    <a:pt x="1800" y="3030"/>
                  </a:cubicBezTo>
                  <a:cubicBezTo>
                    <a:pt x="1786" y="3030"/>
                    <a:pt x="1772" y="3033"/>
                    <a:pt x="1758" y="3038"/>
                  </a:cubicBezTo>
                  <a:lnTo>
                    <a:pt x="923" y="3332"/>
                  </a:lnTo>
                  <a:lnTo>
                    <a:pt x="1124" y="2803"/>
                  </a:lnTo>
                  <a:lnTo>
                    <a:pt x="1965" y="2506"/>
                  </a:lnTo>
                  <a:cubicBezTo>
                    <a:pt x="2028" y="2483"/>
                    <a:pt x="2061" y="2415"/>
                    <a:pt x="2038" y="2352"/>
                  </a:cubicBezTo>
                  <a:cubicBezTo>
                    <a:pt x="2021" y="2302"/>
                    <a:pt x="1975" y="2271"/>
                    <a:pt x="1924" y="2271"/>
                  </a:cubicBezTo>
                  <a:cubicBezTo>
                    <a:pt x="1911" y="2271"/>
                    <a:pt x="1897" y="2274"/>
                    <a:pt x="1883" y="2279"/>
                  </a:cubicBezTo>
                  <a:lnTo>
                    <a:pt x="1233" y="2509"/>
                  </a:lnTo>
                  <a:lnTo>
                    <a:pt x="1435" y="1980"/>
                  </a:lnTo>
                  <a:lnTo>
                    <a:pt x="2110" y="1740"/>
                  </a:lnTo>
                  <a:cubicBezTo>
                    <a:pt x="2172" y="1719"/>
                    <a:pt x="2205" y="1649"/>
                    <a:pt x="2183" y="1586"/>
                  </a:cubicBezTo>
                  <a:cubicBezTo>
                    <a:pt x="2166" y="1536"/>
                    <a:pt x="2118" y="1505"/>
                    <a:pt x="2067" y="1505"/>
                  </a:cubicBezTo>
                  <a:cubicBezTo>
                    <a:pt x="2054" y="1505"/>
                    <a:pt x="2041" y="1507"/>
                    <a:pt x="2028" y="1511"/>
                  </a:cubicBezTo>
                  <a:lnTo>
                    <a:pt x="1544" y="1683"/>
                  </a:lnTo>
                  <a:lnTo>
                    <a:pt x="1746" y="1153"/>
                  </a:lnTo>
                  <a:lnTo>
                    <a:pt x="2161" y="1003"/>
                  </a:lnTo>
                  <a:cubicBezTo>
                    <a:pt x="2224" y="981"/>
                    <a:pt x="2257" y="912"/>
                    <a:pt x="2234" y="849"/>
                  </a:cubicBezTo>
                  <a:cubicBezTo>
                    <a:pt x="2217" y="800"/>
                    <a:pt x="2171" y="769"/>
                    <a:pt x="2121" y="769"/>
                  </a:cubicBezTo>
                  <a:cubicBezTo>
                    <a:pt x="2107" y="769"/>
                    <a:pt x="2093" y="771"/>
                    <a:pt x="2079" y="777"/>
                  </a:cubicBezTo>
                  <a:lnTo>
                    <a:pt x="1859" y="854"/>
                  </a:lnTo>
                  <a:lnTo>
                    <a:pt x="1859" y="854"/>
                  </a:lnTo>
                  <a:lnTo>
                    <a:pt x="2127" y="143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153785" y="2234304"/>
              <a:ext cx="244334" cy="30543"/>
            </a:xfrm>
            <a:custGeom>
              <a:avLst/>
              <a:gdLst/>
              <a:ahLst/>
              <a:cxnLst/>
              <a:rect l="l" t="t" r="r" b="b"/>
              <a:pathLst>
                <a:path w="2928" h="366" extrusionOk="0">
                  <a:moveTo>
                    <a:pt x="184" y="1"/>
                  </a:moveTo>
                  <a:cubicBezTo>
                    <a:pt x="82" y="1"/>
                    <a:pt x="0" y="82"/>
                    <a:pt x="0" y="184"/>
                  </a:cubicBezTo>
                  <a:cubicBezTo>
                    <a:pt x="0" y="284"/>
                    <a:pt x="82" y="366"/>
                    <a:pt x="184" y="366"/>
                  </a:cubicBezTo>
                  <a:lnTo>
                    <a:pt x="2746" y="366"/>
                  </a:lnTo>
                  <a:cubicBezTo>
                    <a:pt x="2846" y="366"/>
                    <a:pt x="2928" y="284"/>
                    <a:pt x="2928" y="184"/>
                  </a:cubicBezTo>
                  <a:cubicBezTo>
                    <a:pt x="2928" y="82"/>
                    <a:pt x="2846" y="1"/>
                    <a:pt x="2746" y="1"/>
                  </a:cubicBezTo>
                  <a:close/>
                </a:path>
              </a:pathLst>
            </a:custGeom>
            <a:solidFill>
              <a:srgbClr val="2C6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5050016" y="2140581"/>
              <a:ext cx="444608" cy="244842"/>
            </a:xfrm>
            <a:custGeom>
              <a:avLst/>
              <a:gdLst/>
              <a:ahLst/>
              <a:cxnLst/>
              <a:rect l="l" t="t" r="r" b="b"/>
              <a:pathLst>
                <a:path w="5328" h="2934" extrusionOk="0">
                  <a:moveTo>
                    <a:pt x="3170" y="1"/>
                  </a:moveTo>
                  <a:cubicBezTo>
                    <a:pt x="2734" y="1"/>
                    <a:pt x="2364" y="282"/>
                    <a:pt x="2231" y="673"/>
                  </a:cubicBezTo>
                  <a:cubicBezTo>
                    <a:pt x="2098" y="595"/>
                    <a:pt x="1944" y="549"/>
                    <a:pt x="1777" y="549"/>
                  </a:cubicBezTo>
                  <a:cubicBezTo>
                    <a:pt x="1293" y="549"/>
                    <a:pt x="899" y="932"/>
                    <a:pt x="878" y="1412"/>
                  </a:cubicBezTo>
                  <a:cubicBezTo>
                    <a:pt x="841" y="1407"/>
                    <a:pt x="805" y="1402"/>
                    <a:pt x="767" y="1402"/>
                  </a:cubicBezTo>
                  <a:cubicBezTo>
                    <a:pt x="344" y="1402"/>
                    <a:pt x="2" y="1745"/>
                    <a:pt x="1" y="2167"/>
                  </a:cubicBezTo>
                  <a:cubicBezTo>
                    <a:pt x="1" y="2590"/>
                    <a:pt x="343" y="2933"/>
                    <a:pt x="767" y="2933"/>
                  </a:cubicBezTo>
                  <a:cubicBezTo>
                    <a:pt x="772" y="2933"/>
                    <a:pt x="777" y="2932"/>
                    <a:pt x="782" y="2932"/>
                  </a:cubicBezTo>
                  <a:lnTo>
                    <a:pt x="782" y="2933"/>
                  </a:lnTo>
                  <a:lnTo>
                    <a:pt x="4323" y="2933"/>
                  </a:lnTo>
                  <a:lnTo>
                    <a:pt x="4323" y="2932"/>
                  </a:lnTo>
                  <a:cubicBezTo>
                    <a:pt x="4880" y="2918"/>
                    <a:pt x="5327" y="2462"/>
                    <a:pt x="5327" y="1902"/>
                  </a:cubicBezTo>
                  <a:cubicBezTo>
                    <a:pt x="5327" y="1333"/>
                    <a:pt x="4866" y="871"/>
                    <a:pt x="4297" y="871"/>
                  </a:cubicBezTo>
                  <a:cubicBezTo>
                    <a:pt x="4248" y="871"/>
                    <a:pt x="4202" y="875"/>
                    <a:pt x="4156" y="882"/>
                  </a:cubicBezTo>
                  <a:cubicBezTo>
                    <a:pt x="4102" y="386"/>
                    <a:pt x="3680" y="1"/>
                    <a:pt x="3170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5254388" y="1817856"/>
              <a:ext cx="63420" cy="97219"/>
            </a:xfrm>
            <a:custGeom>
              <a:avLst/>
              <a:gdLst/>
              <a:ahLst/>
              <a:cxnLst/>
              <a:rect l="l" t="t" r="r" b="b"/>
              <a:pathLst>
                <a:path w="760" h="1165" extrusionOk="0">
                  <a:moveTo>
                    <a:pt x="379" y="0"/>
                  </a:moveTo>
                  <a:cubicBezTo>
                    <a:pt x="365" y="0"/>
                    <a:pt x="350" y="8"/>
                    <a:pt x="342" y="22"/>
                  </a:cubicBezTo>
                  <a:lnTo>
                    <a:pt x="40" y="615"/>
                  </a:lnTo>
                  <a:lnTo>
                    <a:pt x="42" y="615"/>
                  </a:lnTo>
                  <a:cubicBezTo>
                    <a:pt x="17" y="666"/>
                    <a:pt x="0" y="723"/>
                    <a:pt x="0" y="785"/>
                  </a:cubicBezTo>
                  <a:cubicBezTo>
                    <a:pt x="0" y="994"/>
                    <a:pt x="170" y="1164"/>
                    <a:pt x="380" y="1164"/>
                  </a:cubicBezTo>
                  <a:cubicBezTo>
                    <a:pt x="590" y="1164"/>
                    <a:pt x="760" y="994"/>
                    <a:pt x="760" y="785"/>
                  </a:cubicBezTo>
                  <a:cubicBezTo>
                    <a:pt x="759" y="723"/>
                    <a:pt x="743" y="666"/>
                    <a:pt x="717" y="615"/>
                  </a:cubicBezTo>
                  <a:lnTo>
                    <a:pt x="718" y="615"/>
                  </a:lnTo>
                  <a:lnTo>
                    <a:pt x="416" y="22"/>
                  </a:lnTo>
                  <a:cubicBezTo>
                    <a:pt x="408" y="8"/>
                    <a:pt x="394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5254388" y="1679584"/>
              <a:ext cx="63420" cy="97219"/>
            </a:xfrm>
            <a:custGeom>
              <a:avLst/>
              <a:gdLst/>
              <a:ahLst/>
              <a:cxnLst/>
              <a:rect l="l" t="t" r="r" b="b"/>
              <a:pathLst>
                <a:path w="760" h="1165" extrusionOk="0">
                  <a:moveTo>
                    <a:pt x="379" y="1"/>
                  </a:moveTo>
                  <a:cubicBezTo>
                    <a:pt x="365" y="1"/>
                    <a:pt x="350" y="8"/>
                    <a:pt x="342" y="23"/>
                  </a:cubicBezTo>
                  <a:lnTo>
                    <a:pt x="40" y="615"/>
                  </a:lnTo>
                  <a:lnTo>
                    <a:pt x="42" y="615"/>
                  </a:lnTo>
                  <a:cubicBezTo>
                    <a:pt x="17" y="666"/>
                    <a:pt x="0" y="724"/>
                    <a:pt x="0" y="785"/>
                  </a:cubicBezTo>
                  <a:cubicBezTo>
                    <a:pt x="0" y="995"/>
                    <a:pt x="170" y="1165"/>
                    <a:pt x="380" y="1165"/>
                  </a:cubicBezTo>
                  <a:cubicBezTo>
                    <a:pt x="590" y="1165"/>
                    <a:pt x="760" y="995"/>
                    <a:pt x="760" y="785"/>
                  </a:cubicBezTo>
                  <a:cubicBezTo>
                    <a:pt x="759" y="724"/>
                    <a:pt x="743" y="666"/>
                    <a:pt x="717" y="615"/>
                  </a:cubicBezTo>
                  <a:lnTo>
                    <a:pt x="718" y="615"/>
                  </a:lnTo>
                  <a:lnTo>
                    <a:pt x="416" y="23"/>
                  </a:lnTo>
                  <a:cubicBezTo>
                    <a:pt x="408" y="8"/>
                    <a:pt x="394" y="1"/>
                    <a:pt x="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5144654" y="1728150"/>
              <a:ext cx="63420" cy="97219"/>
            </a:xfrm>
            <a:custGeom>
              <a:avLst/>
              <a:gdLst/>
              <a:ahLst/>
              <a:cxnLst/>
              <a:rect l="l" t="t" r="r" b="b"/>
              <a:pathLst>
                <a:path w="760" h="1165" extrusionOk="0">
                  <a:moveTo>
                    <a:pt x="380" y="1"/>
                  </a:moveTo>
                  <a:cubicBezTo>
                    <a:pt x="365" y="1"/>
                    <a:pt x="351" y="8"/>
                    <a:pt x="343" y="23"/>
                  </a:cubicBezTo>
                  <a:lnTo>
                    <a:pt x="42" y="616"/>
                  </a:lnTo>
                  <a:lnTo>
                    <a:pt x="43" y="616"/>
                  </a:lnTo>
                  <a:cubicBezTo>
                    <a:pt x="17" y="667"/>
                    <a:pt x="1" y="724"/>
                    <a:pt x="1" y="785"/>
                  </a:cubicBezTo>
                  <a:cubicBezTo>
                    <a:pt x="1" y="995"/>
                    <a:pt x="171" y="1165"/>
                    <a:pt x="380" y="1165"/>
                  </a:cubicBezTo>
                  <a:cubicBezTo>
                    <a:pt x="590" y="1165"/>
                    <a:pt x="760" y="995"/>
                    <a:pt x="760" y="785"/>
                  </a:cubicBezTo>
                  <a:cubicBezTo>
                    <a:pt x="759" y="724"/>
                    <a:pt x="742" y="667"/>
                    <a:pt x="717" y="616"/>
                  </a:cubicBezTo>
                  <a:lnTo>
                    <a:pt x="718" y="616"/>
                  </a:lnTo>
                  <a:lnTo>
                    <a:pt x="416" y="23"/>
                  </a:lnTo>
                  <a:cubicBezTo>
                    <a:pt x="408" y="8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362870" y="1769206"/>
              <a:ext cx="63504" cy="97303"/>
            </a:xfrm>
            <a:custGeom>
              <a:avLst/>
              <a:gdLst/>
              <a:ahLst/>
              <a:cxnLst/>
              <a:rect l="l" t="t" r="r" b="b"/>
              <a:pathLst>
                <a:path w="761" h="1166" extrusionOk="0">
                  <a:moveTo>
                    <a:pt x="380" y="1"/>
                  </a:moveTo>
                  <a:cubicBezTo>
                    <a:pt x="366" y="1"/>
                    <a:pt x="351" y="8"/>
                    <a:pt x="344" y="23"/>
                  </a:cubicBezTo>
                  <a:lnTo>
                    <a:pt x="42" y="616"/>
                  </a:lnTo>
                  <a:lnTo>
                    <a:pt x="43" y="616"/>
                  </a:lnTo>
                  <a:cubicBezTo>
                    <a:pt x="17" y="667"/>
                    <a:pt x="1" y="724"/>
                    <a:pt x="1" y="786"/>
                  </a:cubicBezTo>
                  <a:cubicBezTo>
                    <a:pt x="1" y="995"/>
                    <a:pt x="171" y="1165"/>
                    <a:pt x="381" y="1165"/>
                  </a:cubicBezTo>
                  <a:cubicBezTo>
                    <a:pt x="590" y="1165"/>
                    <a:pt x="760" y="995"/>
                    <a:pt x="760" y="786"/>
                  </a:cubicBezTo>
                  <a:cubicBezTo>
                    <a:pt x="759" y="724"/>
                    <a:pt x="743" y="667"/>
                    <a:pt x="717" y="616"/>
                  </a:cubicBezTo>
                  <a:lnTo>
                    <a:pt x="718" y="616"/>
                  </a:lnTo>
                  <a:lnTo>
                    <a:pt x="416" y="23"/>
                  </a:lnTo>
                  <a:cubicBezTo>
                    <a:pt x="409" y="8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3438970" y="2546814"/>
              <a:ext cx="350563" cy="240670"/>
            </a:xfrm>
            <a:custGeom>
              <a:avLst/>
              <a:gdLst/>
              <a:ahLst/>
              <a:cxnLst/>
              <a:rect l="l" t="t" r="r" b="b"/>
              <a:pathLst>
                <a:path w="4201" h="2884" extrusionOk="0">
                  <a:moveTo>
                    <a:pt x="0" y="1"/>
                  </a:moveTo>
                  <a:lnTo>
                    <a:pt x="0" y="2884"/>
                  </a:lnTo>
                  <a:lnTo>
                    <a:pt x="4200" y="288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3458497" y="2567593"/>
              <a:ext cx="89623" cy="89625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1" y="0"/>
                  </a:moveTo>
                  <a:lnTo>
                    <a:pt x="1" y="1073"/>
                  </a:lnTo>
                  <a:lnTo>
                    <a:pt x="1074" y="1073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3569399" y="2567593"/>
              <a:ext cx="89706" cy="89625"/>
            </a:xfrm>
            <a:custGeom>
              <a:avLst/>
              <a:gdLst/>
              <a:ahLst/>
              <a:cxnLst/>
              <a:rect l="l" t="t" r="r" b="b"/>
              <a:pathLst>
                <a:path w="1075" h="1074" extrusionOk="0">
                  <a:moveTo>
                    <a:pt x="1" y="0"/>
                  </a:moveTo>
                  <a:lnTo>
                    <a:pt x="1" y="1073"/>
                  </a:lnTo>
                  <a:lnTo>
                    <a:pt x="1074" y="1073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3680301" y="2567593"/>
              <a:ext cx="89706" cy="89625"/>
            </a:xfrm>
            <a:custGeom>
              <a:avLst/>
              <a:gdLst/>
              <a:ahLst/>
              <a:cxnLst/>
              <a:rect l="l" t="t" r="r" b="b"/>
              <a:pathLst>
                <a:path w="1075" h="1074" extrusionOk="0">
                  <a:moveTo>
                    <a:pt x="1" y="0"/>
                  </a:moveTo>
                  <a:lnTo>
                    <a:pt x="1" y="1073"/>
                  </a:lnTo>
                  <a:lnTo>
                    <a:pt x="1074" y="1073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3458497" y="2680163"/>
              <a:ext cx="89623" cy="89709"/>
            </a:xfrm>
            <a:custGeom>
              <a:avLst/>
              <a:gdLst/>
              <a:ahLst/>
              <a:cxnLst/>
              <a:rect l="l" t="t" r="r" b="b"/>
              <a:pathLst>
                <a:path w="1074" h="1075" extrusionOk="0">
                  <a:moveTo>
                    <a:pt x="1" y="1"/>
                  </a:moveTo>
                  <a:lnTo>
                    <a:pt x="1" y="1074"/>
                  </a:lnTo>
                  <a:lnTo>
                    <a:pt x="1074" y="1074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3569399" y="2680163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" y="1"/>
                  </a:moveTo>
                  <a:lnTo>
                    <a:pt x="1" y="1074"/>
                  </a:lnTo>
                  <a:lnTo>
                    <a:pt x="1074" y="1074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3680301" y="2680163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" y="1"/>
                  </a:moveTo>
                  <a:lnTo>
                    <a:pt x="1" y="1074"/>
                  </a:lnTo>
                  <a:lnTo>
                    <a:pt x="1074" y="1074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3458580" y="2567676"/>
              <a:ext cx="89539" cy="89709"/>
            </a:xfrm>
            <a:custGeom>
              <a:avLst/>
              <a:gdLst/>
              <a:ahLst/>
              <a:cxnLst/>
              <a:rect l="l" t="t" r="r" b="b"/>
              <a:pathLst>
                <a:path w="1073" h="1075" extrusionOk="0">
                  <a:moveTo>
                    <a:pt x="1073" y="0"/>
                  </a:moveTo>
                  <a:lnTo>
                    <a:pt x="1" y="1075"/>
                  </a:lnTo>
                  <a:lnTo>
                    <a:pt x="1073" y="1075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3569399" y="2567676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074" y="0"/>
                  </a:moveTo>
                  <a:lnTo>
                    <a:pt x="1" y="1075"/>
                  </a:lnTo>
                  <a:lnTo>
                    <a:pt x="1074" y="1075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3680301" y="2567676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074" y="0"/>
                  </a:moveTo>
                  <a:lnTo>
                    <a:pt x="1" y="1075"/>
                  </a:lnTo>
                  <a:lnTo>
                    <a:pt x="1074" y="1075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58580" y="2680163"/>
              <a:ext cx="89539" cy="89792"/>
            </a:xfrm>
            <a:custGeom>
              <a:avLst/>
              <a:gdLst/>
              <a:ahLst/>
              <a:cxnLst/>
              <a:rect l="l" t="t" r="r" b="b"/>
              <a:pathLst>
                <a:path w="1073" h="1076" extrusionOk="0">
                  <a:moveTo>
                    <a:pt x="1073" y="1"/>
                  </a:moveTo>
                  <a:lnTo>
                    <a:pt x="1" y="1075"/>
                  </a:lnTo>
                  <a:lnTo>
                    <a:pt x="1073" y="1075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3569399" y="2680163"/>
              <a:ext cx="89706" cy="89792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1074" y="1"/>
                  </a:moveTo>
                  <a:lnTo>
                    <a:pt x="1" y="1075"/>
                  </a:lnTo>
                  <a:lnTo>
                    <a:pt x="1074" y="1075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3680301" y="2680163"/>
              <a:ext cx="89706" cy="89792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1074" y="1"/>
                  </a:moveTo>
                  <a:lnTo>
                    <a:pt x="1" y="1075"/>
                  </a:lnTo>
                  <a:lnTo>
                    <a:pt x="1074" y="1075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597271" y="2780884"/>
              <a:ext cx="33796" cy="49987"/>
            </a:xfrm>
            <a:custGeom>
              <a:avLst/>
              <a:gdLst/>
              <a:ahLst/>
              <a:cxnLst/>
              <a:rect l="l" t="t" r="r" b="b"/>
              <a:pathLst>
                <a:path w="405" h="599" extrusionOk="0">
                  <a:moveTo>
                    <a:pt x="0" y="0"/>
                  </a:moveTo>
                  <a:lnTo>
                    <a:pt x="0" y="599"/>
                  </a:lnTo>
                  <a:lnTo>
                    <a:pt x="404" y="59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5C9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3597271" y="2787393"/>
              <a:ext cx="33796" cy="15522"/>
            </a:xfrm>
            <a:custGeom>
              <a:avLst/>
              <a:gdLst/>
              <a:ahLst/>
              <a:cxnLst/>
              <a:rect l="l" t="t" r="r" b="b"/>
              <a:pathLst>
                <a:path w="405" h="186" extrusionOk="0">
                  <a:moveTo>
                    <a:pt x="0" y="1"/>
                  </a:moveTo>
                  <a:lnTo>
                    <a:pt x="0" y="185"/>
                  </a:lnTo>
                  <a:lnTo>
                    <a:pt x="404" y="18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4D8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3819242" y="2546814"/>
              <a:ext cx="350563" cy="240670"/>
            </a:xfrm>
            <a:custGeom>
              <a:avLst/>
              <a:gdLst/>
              <a:ahLst/>
              <a:cxnLst/>
              <a:rect l="l" t="t" r="r" b="b"/>
              <a:pathLst>
                <a:path w="4201" h="2884" extrusionOk="0">
                  <a:moveTo>
                    <a:pt x="1" y="1"/>
                  </a:moveTo>
                  <a:lnTo>
                    <a:pt x="1" y="2884"/>
                  </a:lnTo>
                  <a:lnTo>
                    <a:pt x="4201" y="2884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3838769" y="2567593"/>
              <a:ext cx="89706" cy="89625"/>
            </a:xfrm>
            <a:custGeom>
              <a:avLst/>
              <a:gdLst/>
              <a:ahLst/>
              <a:cxnLst/>
              <a:rect l="l" t="t" r="r" b="b"/>
              <a:pathLst>
                <a:path w="1075" h="1074" extrusionOk="0">
                  <a:moveTo>
                    <a:pt x="1" y="0"/>
                  </a:moveTo>
                  <a:lnTo>
                    <a:pt x="1" y="1073"/>
                  </a:lnTo>
                  <a:lnTo>
                    <a:pt x="1074" y="1073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3949671" y="2567593"/>
              <a:ext cx="89706" cy="89625"/>
            </a:xfrm>
            <a:custGeom>
              <a:avLst/>
              <a:gdLst/>
              <a:ahLst/>
              <a:cxnLst/>
              <a:rect l="l" t="t" r="r" b="b"/>
              <a:pathLst>
                <a:path w="1075" h="1074" extrusionOk="0">
                  <a:moveTo>
                    <a:pt x="1" y="0"/>
                  </a:moveTo>
                  <a:lnTo>
                    <a:pt x="1" y="1073"/>
                  </a:lnTo>
                  <a:lnTo>
                    <a:pt x="1074" y="1073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4060657" y="2567593"/>
              <a:ext cx="89623" cy="89625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0" y="0"/>
                  </a:moveTo>
                  <a:lnTo>
                    <a:pt x="0" y="1073"/>
                  </a:lnTo>
                  <a:lnTo>
                    <a:pt x="1073" y="1073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3838769" y="2680163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" y="1"/>
                  </a:moveTo>
                  <a:lnTo>
                    <a:pt x="1" y="1074"/>
                  </a:lnTo>
                  <a:lnTo>
                    <a:pt x="1074" y="1074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3949671" y="2680163"/>
              <a:ext cx="89706" cy="89709"/>
            </a:xfrm>
            <a:custGeom>
              <a:avLst/>
              <a:gdLst/>
              <a:ahLst/>
              <a:cxnLst/>
              <a:rect l="l" t="t" r="r" b="b"/>
              <a:pathLst>
                <a:path w="1075" h="1075" extrusionOk="0">
                  <a:moveTo>
                    <a:pt x="1" y="1"/>
                  </a:moveTo>
                  <a:lnTo>
                    <a:pt x="1" y="1074"/>
                  </a:lnTo>
                  <a:lnTo>
                    <a:pt x="1074" y="1074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4060657" y="2680163"/>
              <a:ext cx="89623" cy="89709"/>
            </a:xfrm>
            <a:custGeom>
              <a:avLst/>
              <a:gdLst/>
              <a:ahLst/>
              <a:cxnLst/>
              <a:rect l="l" t="t" r="r" b="b"/>
              <a:pathLst>
                <a:path w="1074" h="1075" extrusionOk="0">
                  <a:moveTo>
                    <a:pt x="0" y="1"/>
                  </a:moveTo>
                  <a:lnTo>
                    <a:pt x="0" y="1074"/>
                  </a:lnTo>
                  <a:lnTo>
                    <a:pt x="1073" y="1074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3838769" y="2567676"/>
              <a:ext cx="89790" cy="89709"/>
            </a:xfrm>
            <a:custGeom>
              <a:avLst/>
              <a:gdLst/>
              <a:ahLst/>
              <a:cxnLst/>
              <a:rect l="l" t="t" r="r" b="b"/>
              <a:pathLst>
                <a:path w="1076" h="1075" extrusionOk="0">
                  <a:moveTo>
                    <a:pt x="1075" y="0"/>
                  </a:moveTo>
                  <a:lnTo>
                    <a:pt x="1" y="1075"/>
                  </a:lnTo>
                  <a:lnTo>
                    <a:pt x="1075" y="107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3949671" y="2567676"/>
              <a:ext cx="89790" cy="89709"/>
            </a:xfrm>
            <a:custGeom>
              <a:avLst/>
              <a:gdLst/>
              <a:ahLst/>
              <a:cxnLst/>
              <a:rect l="l" t="t" r="r" b="b"/>
              <a:pathLst>
                <a:path w="1076" h="1075" extrusionOk="0">
                  <a:moveTo>
                    <a:pt x="1075" y="0"/>
                  </a:moveTo>
                  <a:lnTo>
                    <a:pt x="1" y="1075"/>
                  </a:lnTo>
                  <a:lnTo>
                    <a:pt x="1075" y="107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4060657" y="2567676"/>
              <a:ext cx="89623" cy="89709"/>
            </a:xfrm>
            <a:custGeom>
              <a:avLst/>
              <a:gdLst/>
              <a:ahLst/>
              <a:cxnLst/>
              <a:rect l="l" t="t" r="r" b="b"/>
              <a:pathLst>
                <a:path w="1074" h="1075" extrusionOk="0">
                  <a:moveTo>
                    <a:pt x="1073" y="0"/>
                  </a:moveTo>
                  <a:lnTo>
                    <a:pt x="0" y="1075"/>
                  </a:lnTo>
                  <a:lnTo>
                    <a:pt x="1073" y="1075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3838769" y="2680163"/>
              <a:ext cx="89790" cy="89792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1075" y="1"/>
                  </a:moveTo>
                  <a:lnTo>
                    <a:pt x="1" y="1075"/>
                  </a:lnTo>
                  <a:lnTo>
                    <a:pt x="1075" y="1075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3949671" y="2680163"/>
              <a:ext cx="89790" cy="89792"/>
            </a:xfrm>
            <a:custGeom>
              <a:avLst/>
              <a:gdLst/>
              <a:ahLst/>
              <a:cxnLst/>
              <a:rect l="l" t="t" r="r" b="b"/>
              <a:pathLst>
                <a:path w="1076" h="1076" extrusionOk="0">
                  <a:moveTo>
                    <a:pt x="1075" y="1"/>
                  </a:moveTo>
                  <a:lnTo>
                    <a:pt x="1" y="1075"/>
                  </a:lnTo>
                  <a:lnTo>
                    <a:pt x="1075" y="1075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4060657" y="2680163"/>
              <a:ext cx="89623" cy="89792"/>
            </a:xfrm>
            <a:custGeom>
              <a:avLst/>
              <a:gdLst/>
              <a:ahLst/>
              <a:cxnLst/>
              <a:rect l="l" t="t" r="r" b="b"/>
              <a:pathLst>
                <a:path w="1074" h="1076" extrusionOk="0">
                  <a:moveTo>
                    <a:pt x="1073" y="1"/>
                  </a:moveTo>
                  <a:lnTo>
                    <a:pt x="0" y="1075"/>
                  </a:lnTo>
                  <a:lnTo>
                    <a:pt x="1073" y="1075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3977710" y="2780884"/>
              <a:ext cx="33796" cy="49987"/>
            </a:xfrm>
            <a:custGeom>
              <a:avLst/>
              <a:gdLst/>
              <a:ahLst/>
              <a:cxnLst/>
              <a:rect l="l" t="t" r="r" b="b"/>
              <a:pathLst>
                <a:path w="405" h="599" extrusionOk="0">
                  <a:moveTo>
                    <a:pt x="1" y="0"/>
                  </a:moveTo>
                  <a:lnTo>
                    <a:pt x="1" y="599"/>
                  </a:lnTo>
                  <a:lnTo>
                    <a:pt x="405" y="599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5C9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3977710" y="2787393"/>
              <a:ext cx="33796" cy="15522"/>
            </a:xfrm>
            <a:custGeom>
              <a:avLst/>
              <a:gdLst/>
              <a:ahLst/>
              <a:cxnLst/>
              <a:rect l="l" t="t" r="r" b="b"/>
              <a:pathLst>
                <a:path w="405" h="186" extrusionOk="0">
                  <a:moveTo>
                    <a:pt x="1" y="1"/>
                  </a:moveTo>
                  <a:lnTo>
                    <a:pt x="1" y="185"/>
                  </a:lnTo>
                  <a:lnTo>
                    <a:pt x="405" y="18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4D8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3639746" y="2168130"/>
              <a:ext cx="120915" cy="120919"/>
            </a:xfrm>
            <a:custGeom>
              <a:avLst/>
              <a:gdLst/>
              <a:ahLst/>
              <a:cxnLst/>
              <a:rect l="l" t="t" r="r" b="b"/>
              <a:pathLst>
                <a:path w="1449" h="1449" extrusionOk="0">
                  <a:moveTo>
                    <a:pt x="725" y="1"/>
                  </a:moveTo>
                  <a:cubicBezTo>
                    <a:pt x="324" y="1"/>
                    <a:pt x="1" y="325"/>
                    <a:pt x="1" y="724"/>
                  </a:cubicBezTo>
                  <a:cubicBezTo>
                    <a:pt x="1" y="1125"/>
                    <a:pt x="325" y="1448"/>
                    <a:pt x="725" y="1448"/>
                  </a:cubicBezTo>
                  <a:cubicBezTo>
                    <a:pt x="1125" y="1448"/>
                    <a:pt x="1449" y="1123"/>
                    <a:pt x="1449" y="724"/>
                  </a:cubicBezTo>
                  <a:cubicBezTo>
                    <a:pt x="1449" y="324"/>
                    <a:pt x="1124" y="1"/>
                    <a:pt x="7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3639746" y="2167963"/>
              <a:ext cx="60583" cy="121003"/>
            </a:xfrm>
            <a:custGeom>
              <a:avLst/>
              <a:gdLst/>
              <a:ahLst/>
              <a:cxnLst/>
              <a:rect l="l" t="t" r="r" b="b"/>
              <a:pathLst>
                <a:path w="726" h="1450" extrusionOk="0">
                  <a:moveTo>
                    <a:pt x="725" y="1"/>
                  </a:moveTo>
                  <a:cubicBezTo>
                    <a:pt x="324" y="1"/>
                    <a:pt x="1" y="326"/>
                    <a:pt x="1" y="725"/>
                  </a:cubicBezTo>
                  <a:cubicBezTo>
                    <a:pt x="1" y="1125"/>
                    <a:pt x="326" y="1449"/>
                    <a:pt x="725" y="1449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4" name="Google Shape;524;p23"/>
            <p:cNvGrpSpPr/>
            <p:nvPr/>
          </p:nvGrpSpPr>
          <p:grpSpPr>
            <a:xfrm>
              <a:off x="3598439" y="2126740"/>
              <a:ext cx="203530" cy="203612"/>
              <a:chOff x="3598439" y="2126740"/>
              <a:chExt cx="203530" cy="203612"/>
            </a:xfrm>
          </p:grpSpPr>
          <p:sp>
            <p:nvSpPr>
              <p:cNvPr id="525" name="Google Shape;525;p23"/>
              <p:cNvSpPr/>
              <p:nvPr/>
            </p:nvSpPr>
            <p:spPr>
              <a:xfrm>
                <a:off x="3696657" y="2126740"/>
                <a:ext cx="7176" cy="26036"/>
              </a:xfrm>
              <a:custGeom>
                <a:avLst/>
                <a:gdLst/>
                <a:ahLst/>
                <a:cxnLst/>
                <a:rect l="l" t="t" r="r" b="b"/>
                <a:pathLst>
                  <a:path w="86" h="312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2"/>
                    </a:cubicBezTo>
                    <a:lnTo>
                      <a:pt x="0" y="269"/>
                    </a:lnTo>
                    <a:cubicBezTo>
                      <a:pt x="0" y="292"/>
                      <a:pt x="20" y="311"/>
                      <a:pt x="43" y="311"/>
                    </a:cubicBezTo>
                    <a:cubicBezTo>
                      <a:pt x="66" y="311"/>
                      <a:pt x="85" y="293"/>
                      <a:pt x="85" y="269"/>
                    </a:cubicBezTo>
                    <a:lnTo>
                      <a:pt x="85" y="42"/>
                    </a:lnTo>
                    <a:cubicBezTo>
                      <a:pt x="85" y="20"/>
                      <a:pt x="66" y="0"/>
                      <a:pt x="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3696657" y="2304316"/>
                <a:ext cx="7176" cy="26036"/>
              </a:xfrm>
              <a:custGeom>
                <a:avLst/>
                <a:gdLst/>
                <a:ahLst/>
                <a:cxnLst/>
                <a:rect l="l" t="t" r="r" b="b"/>
                <a:pathLst>
                  <a:path w="86" h="312" extrusionOk="0">
                    <a:moveTo>
                      <a:pt x="43" y="1"/>
                    </a:moveTo>
                    <a:cubicBezTo>
                      <a:pt x="20" y="1"/>
                      <a:pt x="0" y="20"/>
                      <a:pt x="0" y="43"/>
                    </a:cubicBezTo>
                    <a:lnTo>
                      <a:pt x="0" y="269"/>
                    </a:lnTo>
                    <a:cubicBezTo>
                      <a:pt x="0" y="292"/>
                      <a:pt x="20" y="312"/>
                      <a:pt x="43" y="312"/>
                    </a:cubicBezTo>
                    <a:cubicBezTo>
                      <a:pt x="66" y="312"/>
                      <a:pt x="85" y="292"/>
                      <a:pt x="85" y="269"/>
                    </a:cubicBezTo>
                    <a:lnTo>
                      <a:pt x="85" y="43"/>
                    </a:lnTo>
                    <a:cubicBezTo>
                      <a:pt x="85" y="20"/>
                      <a:pt x="66" y="1"/>
                      <a:pt x="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3775933" y="2224958"/>
                <a:ext cx="26036" cy="7010"/>
              </a:xfrm>
              <a:custGeom>
                <a:avLst/>
                <a:gdLst/>
                <a:ahLst/>
                <a:cxnLst/>
                <a:rect l="l" t="t" r="r" b="b"/>
                <a:pathLst>
                  <a:path w="312" h="84" extrusionOk="0">
                    <a:moveTo>
                      <a:pt x="43" y="0"/>
                    </a:moveTo>
                    <a:cubicBezTo>
                      <a:pt x="20" y="0"/>
                      <a:pt x="1" y="19"/>
                      <a:pt x="1" y="42"/>
                    </a:cubicBezTo>
                    <a:cubicBezTo>
                      <a:pt x="1" y="66"/>
                      <a:pt x="20" y="84"/>
                      <a:pt x="43" y="84"/>
                    </a:cubicBezTo>
                    <a:lnTo>
                      <a:pt x="270" y="84"/>
                    </a:lnTo>
                    <a:cubicBezTo>
                      <a:pt x="292" y="84"/>
                      <a:pt x="312" y="67"/>
                      <a:pt x="312" y="42"/>
                    </a:cubicBezTo>
                    <a:cubicBezTo>
                      <a:pt x="312" y="19"/>
                      <a:pt x="292" y="0"/>
                      <a:pt x="2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3598439" y="2224958"/>
                <a:ext cx="26036" cy="7010"/>
              </a:xfrm>
              <a:custGeom>
                <a:avLst/>
                <a:gdLst/>
                <a:ahLst/>
                <a:cxnLst/>
                <a:rect l="l" t="t" r="r" b="b"/>
                <a:pathLst>
                  <a:path w="312" h="84" extrusionOk="0">
                    <a:moveTo>
                      <a:pt x="44" y="0"/>
                    </a:moveTo>
                    <a:cubicBezTo>
                      <a:pt x="20" y="0"/>
                      <a:pt x="1" y="19"/>
                      <a:pt x="1" y="42"/>
                    </a:cubicBezTo>
                    <a:cubicBezTo>
                      <a:pt x="1" y="66"/>
                      <a:pt x="20" y="84"/>
                      <a:pt x="44" y="84"/>
                    </a:cubicBezTo>
                    <a:lnTo>
                      <a:pt x="270" y="84"/>
                    </a:lnTo>
                    <a:cubicBezTo>
                      <a:pt x="292" y="84"/>
                      <a:pt x="312" y="67"/>
                      <a:pt x="312" y="42"/>
                    </a:cubicBezTo>
                    <a:cubicBezTo>
                      <a:pt x="312" y="19"/>
                      <a:pt x="292" y="0"/>
                      <a:pt x="2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3752400" y="2155530"/>
                <a:ext cx="21112" cy="2044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45" extrusionOk="0">
                    <a:moveTo>
                      <a:pt x="206" y="0"/>
                    </a:moveTo>
                    <a:cubicBezTo>
                      <a:pt x="196" y="0"/>
                      <a:pt x="185" y="5"/>
                      <a:pt x="176" y="14"/>
                    </a:cubicBezTo>
                    <a:lnTo>
                      <a:pt x="17" y="173"/>
                    </a:lnTo>
                    <a:cubicBezTo>
                      <a:pt x="0" y="190"/>
                      <a:pt x="0" y="215"/>
                      <a:pt x="17" y="233"/>
                    </a:cubicBezTo>
                    <a:cubicBezTo>
                      <a:pt x="25" y="241"/>
                      <a:pt x="36" y="245"/>
                      <a:pt x="46" y="245"/>
                    </a:cubicBezTo>
                    <a:cubicBezTo>
                      <a:pt x="58" y="245"/>
                      <a:pt x="68" y="241"/>
                      <a:pt x="76" y="233"/>
                    </a:cubicBezTo>
                    <a:lnTo>
                      <a:pt x="236" y="72"/>
                    </a:lnTo>
                    <a:cubicBezTo>
                      <a:pt x="252" y="55"/>
                      <a:pt x="252" y="30"/>
                      <a:pt x="236" y="14"/>
                    </a:cubicBezTo>
                    <a:cubicBezTo>
                      <a:pt x="228" y="5"/>
                      <a:pt x="217" y="0"/>
                      <a:pt x="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3626895" y="2281118"/>
                <a:ext cx="21029" cy="2036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44" extrusionOk="0">
                    <a:moveTo>
                      <a:pt x="206" y="0"/>
                    </a:moveTo>
                    <a:cubicBezTo>
                      <a:pt x="196" y="0"/>
                      <a:pt x="185" y="4"/>
                      <a:pt x="176" y="13"/>
                    </a:cubicBezTo>
                    <a:lnTo>
                      <a:pt x="17" y="172"/>
                    </a:lnTo>
                    <a:cubicBezTo>
                      <a:pt x="0" y="189"/>
                      <a:pt x="0" y="214"/>
                      <a:pt x="17" y="232"/>
                    </a:cubicBezTo>
                    <a:cubicBezTo>
                      <a:pt x="25" y="240"/>
                      <a:pt x="36" y="244"/>
                      <a:pt x="46" y="244"/>
                    </a:cubicBezTo>
                    <a:cubicBezTo>
                      <a:pt x="58" y="244"/>
                      <a:pt x="68" y="240"/>
                      <a:pt x="76" y="232"/>
                    </a:cubicBezTo>
                    <a:lnTo>
                      <a:pt x="236" y="71"/>
                    </a:lnTo>
                    <a:cubicBezTo>
                      <a:pt x="252" y="55"/>
                      <a:pt x="252" y="29"/>
                      <a:pt x="236" y="13"/>
                    </a:cubicBezTo>
                    <a:cubicBezTo>
                      <a:pt x="227" y="4"/>
                      <a:pt x="217" y="0"/>
                      <a:pt x="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3752484" y="2281118"/>
                <a:ext cx="21112" cy="20362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44" extrusionOk="0">
                    <a:moveTo>
                      <a:pt x="47" y="0"/>
                    </a:moveTo>
                    <a:cubicBezTo>
                      <a:pt x="36" y="0"/>
                      <a:pt x="25" y="4"/>
                      <a:pt x="17" y="13"/>
                    </a:cubicBezTo>
                    <a:cubicBezTo>
                      <a:pt x="0" y="29"/>
                      <a:pt x="0" y="55"/>
                      <a:pt x="17" y="71"/>
                    </a:cubicBezTo>
                    <a:lnTo>
                      <a:pt x="177" y="232"/>
                    </a:lnTo>
                    <a:cubicBezTo>
                      <a:pt x="185" y="240"/>
                      <a:pt x="196" y="244"/>
                      <a:pt x="206" y="244"/>
                    </a:cubicBezTo>
                    <a:cubicBezTo>
                      <a:pt x="216" y="244"/>
                      <a:pt x="229" y="240"/>
                      <a:pt x="236" y="232"/>
                    </a:cubicBezTo>
                    <a:cubicBezTo>
                      <a:pt x="252" y="214"/>
                      <a:pt x="252" y="189"/>
                      <a:pt x="236" y="172"/>
                    </a:cubicBezTo>
                    <a:lnTo>
                      <a:pt x="76" y="13"/>
                    </a:lnTo>
                    <a:cubicBezTo>
                      <a:pt x="68" y="4"/>
                      <a:pt x="57" y="0"/>
                      <a:pt x="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3626978" y="2155530"/>
                <a:ext cx="21112" cy="2044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45" extrusionOk="0">
                    <a:moveTo>
                      <a:pt x="47" y="0"/>
                    </a:moveTo>
                    <a:cubicBezTo>
                      <a:pt x="36" y="0"/>
                      <a:pt x="25" y="5"/>
                      <a:pt x="17" y="14"/>
                    </a:cubicBezTo>
                    <a:cubicBezTo>
                      <a:pt x="0" y="30"/>
                      <a:pt x="0" y="55"/>
                      <a:pt x="17" y="72"/>
                    </a:cubicBezTo>
                    <a:lnTo>
                      <a:pt x="177" y="233"/>
                    </a:lnTo>
                    <a:cubicBezTo>
                      <a:pt x="184" y="241"/>
                      <a:pt x="196" y="245"/>
                      <a:pt x="206" y="245"/>
                    </a:cubicBezTo>
                    <a:cubicBezTo>
                      <a:pt x="216" y="245"/>
                      <a:pt x="226" y="241"/>
                      <a:pt x="236" y="233"/>
                    </a:cubicBezTo>
                    <a:cubicBezTo>
                      <a:pt x="252" y="215"/>
                      <a:pt x="252" y="190"/>
                      <a:pt x="236" y="173"/>
                    </a:cubicBezTo>
                    <a:lnTo>
                      <a:pt x="76" y="14"/>
                    </a:lnTo>
                    <a:cubicBezTo>
                      <a:pt x="68" y="5"/>
                      <a:pt x="57" y="0"/>
                      <a:pt x="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3" name="Google Shape;533;p23"/>
            <p:cNvSpPr/>
            <p:nvPr/>
          </p:nvSpPr>
          <p:spPr>
            <a:xfrm>
              <a:off x="4649799" y="2598051"/>
              <a:ext cx="186756" cy="186845"/>
            </a:xfrm>
            <a:custGeom>
              <a:avLst/>
              <a:gdLst/>
              <a:ahLst/>
              <a:cxnLst/>
              <a:rect l="l" t="t" r="r" b="b"/>
              <a:pathLst>
                <a:path w="2238" h="2239" extrusionOk="0">
                  <a:moveTo>
                    <a:pt x="1119" y="0"/>
                  </a:moveTo>
                  <a:cubicBezTo>
                    <a:pt x="500" y="0"/>
                    <a:pt x="0" y="501"/>
                    <a:pt x="0" y="1119"/>
                  </a:cubicBezTo>
                  <a:cubicBezTo>
                    <a:pt x="0" y="1738"/>
                    <a:pt x="500" y="2238"/>
                    <a:pt x="1119" y="2238"/>
                  </a:cubicBezTo>
                  <a:cubicBezTo>
                    <a:pt x="1737" y="2238"/>
                    <a:pt x="2238" y="1738"/>
                    <a:pt x="2238" y="1119"/>
                  </a:cubicBezTo>
                  <a:cubicBezTo>
                    <a:pt x="2238" y="501"/>
                    <a:pt x="1737" y="0"/>
                    <a:pt x="1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4664736" y="2488485"/>
              <a:ext cx="156881" cy="157053"/>
            </a:xfrm>
            <a:custGeom>
              <a:avLst/>
              <a:gdLst/>
              <a:ahLst/>
              <a:cxnLst/>
              <a:rect l="l" t="t" r="r" b="b"/>
              <a:pathLst>
                <a:path w="1880" h="1882" extrusionOk="0">
                  <a:moveTo>
                    <a:pt x="940" y="1"/>
                  </a:moveTo>
                  <a:cubicBezTo>
                    <a:pt x="421" y="1"/>
                    <a:pt x="0" y="422"/>
                    <a:pt x="0" y="941"/>
                  </a:cubicBezTo>
                  <a:cubicBezTo>
                    <a:pt x="0" y="1460"/>
                    <a:pt x="421" y="1881"/>
                    <a:pt x="940" y="1881"/>
                  </a:cubicBezTo>
                  <a:cubicBezTo>
                    <a:pt x="1459" y="1881"/>
                    <a:pt x="1880" y="1460"/>
                    <a:pt x="1880" y="941"/>
                  </a:cubicBezTo>
                  <a:cubicBezTo>
                    <a:pt x="1880" y="422"/>
                    <a:pt x="1459" y="1"/>
                    <a:pt x="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4733831" y="2728563"/>
              <a:ext cx="18609" cy="112491"/>
            </a:xfrm>
            <a:custGeom>
              <a:avLst/>
              <a:gdLst/>
              <a:ahLst/>
              <a:cxnLst/>
              <a:rect l="l" t="t" r="r" b="b"/>
              <a:pathLst>
                <a:path w="223" h="1348" extrusionOk="0">
                  <a:moveTo>
                    <a:pt x="112" y="1"/>
                  </a:moveTo>
                  <a:cubicBezTo>
                    <a:pt x="50" y="1"/>
                    <a:pt x="1" y="50"/>
                    <a:pt x="1" y="111"/>
                  </a:cubicBezTo>
                  <a:lnTo>
                    <a:pt x="1" y="1236"/>
                  </a:lnTo>
                  <a:cubicBezTo>
                    <a:pt x="1" y="1297"/>
                    <a:pt x="51" y="1347"/>
                    <a:pt x="112" y="1347"/>
                  </a:cubicBezTo>
                  <a:cubicBezTo>
                    <a:pt x="174" y="1347"/>
                    <a:pt x="223" y="1297"/>
                    <a:pt x="223" y="1236"/>
                  </a:cubicBezTo>
                  <a:lnTo>
                    <a:pt x="223" y="111"/>
                  </a:lnTo>
                  <a:cubicBezTo>
                    <a:pt x="223" y="50"/>
                    <a:pt x="174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4104550" y="3671519"/>
              <a:ext cx="239578" cy="147456"/>
            </a:xfrm>
            <a:custGeom>
              <a:avLst/>
              <a:gdLst/>
              <a:ahLst/>
              <a:cxnLst/>
              <a:rect l="l" t="t" r="r" b="b"/>
              <a:pathLst>
                <a:path w="2871" h="1767" extrusionOk="0">
                  <a:moveTo>
                    <a:pt x="1310" y="1"/>
                  </a:moveTo>
                  <a:lnTo>
                    <a:pt x="0" y="952"/>
                  </a:lnTo>
                  <a:cubicBezTo>
                    <a:pt x="300" y="1462"/>
                    <a:pt x="832" y="1767"/>
                    <a:pt x="1425" y="1767"/>
                  </a:cubicBezTo>
                  <a:lnTo>
                    <a:pt x="2529" y="1767"/>
                  </a:lnTo>
                  <a:cubicBezTo>
                    <a:pt x="2718" y="1767"/>
                    <a:pt x="2870" y="1615"/>
                    <a:pt x="2870" y="1426"/>
                  </a:cubicBezTo>
                  <a:lnTo>
                    <a:pt x="2870" y="609"/>
                  </a:lnTo>
                  <a:cubicBezTo>
                    <a:pt x="2870" y="422"/>
                    <a:pt x="2718" y="269"/>
                    <a:pt x="2529" y="269"/>
                  </a:cubicBezTo>
                  <a:lnTo>
                    <a:pt x="1425" y="269"/>
                  </a:lnTo>
                  <a:cubicBezTo>
                    <a:pt x="1351" y="269"/>
                    <a:pt x="1311" y="227"/>
                    <a:pt x="1290" y="191"/>
                  </a:cubicBezTo>
                  <a:cubicBezTo>
                    <a:pt x="1270" y="154"/>
                    <a:pt x="1253" y="99"/>
                    <a:pt x="1290" y="35"/>
                  </a:cubicBezTo>
                  <a:lnTo>
                    <a:pt x="13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4078765" y="3320372"/>
              <a:ext cx="275877" cy="497028"/>
            </a:xfrm>
            <a:custGeom>
              <a:avLst/>
              <a:gdLst/>
              <a:ahLst/>
              <a:cxnLst/>
              <a:rect l="l" t="t" r="r" b="b"/>
              <a:pathLst>
                <a:path w="3306" h="5956" extrusionOk="0">
                  <a:moveTo>
                    <a:pt x="2772" y="1"/>
                  </a:moveTo>
                  <a:cubicBezTo>
                    <a:pt x="2701" y="1"/>
                    <a:pt x="2629" y="21"/>
                    <a:pt x="2562" y="64"/>
                  </a:cubicBezTo>
                  <a:lnTo>
                    <a:pt x="553" y="1381"/>
                  </a:lnTo>
                  <a:cubicBezTo>
                    <a:pt x="305" y="1543"/>
                    <a:pt x="326" y="1913"/>
                    <a:pt x="590" y="2046"/>
                  </a:cubicBezTo>
                  <a:lnTo>
                    <a:pt x="1013" y="2259"/>
                  </a:lnTo>
                  <a:lnTo>
                    <a:pt x="316" y="3466"/>
                  </a:lnTo>
                  <a:cubicBezTo>
                    <a:pt x="14" y="3990"/>
                    <a:pt x="0" y="4641"/>
                    <a:pt x="307" y="5162"/>
                  </a:cubicBezTo>
                  <a:cubicBezTo>
                    <a:pt x="562" y="5594"/>
                    <a:pt x="985" y="5880"/>
                    <a:pt x="1470" y="5956"/>
                  </a:cubicBezTo>
                  <a:cubicBezTo>
                    <a:pt x="806" y="5486"/>
                    <a:pt x="1284" y="4735"/>
                    <a:pt x="1492" y="4406"/>
                  </a:cubicBezTo>
                  <a:cubicBezTo>
                    <a:pt x="1549" y="4314"/>
                    <a:pt x="1617" y="4210"/>
                    <a:pt x="1617" y="4210"/>
                  </a:cubicBezTo>
                  <a:lnTo>
                    <a:pt x="2353" y="2934"/>
                  </a:lnTo>
                  <a:lnTo>
                    <a:pt x="2735" y="3126"/>
                  </a:lnTo>
                  <a:cubicBezTo>
                    <a:pt x="2792" y="3155"/>
                    <a:pt x="2851" y="3168"/>
                    <a:pt x="2908" y="3168"/>
                  </a:cubicBezTo>
                  <a:cubicBezTo>
                    <a:pt x="3118" y="3168"/>
                    <a:pt x="3305" y="2994"/>
                    <a:pt x="3292" y="2762"/>
                  </a:cubicBezTo>
                  <a:lnTo>
                    <a:pt x="3157" y="364"/>
                  </a:lnTo>
                  <a:cubicBezTo>
                    <a:pt x="3145" y="148"/>
                    <a:pt x="2965" y="1"/>
                    <a:pt x="2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4312419" y="3089139"/>
              <a:ext cx="186672" cy="225482"/>
            </a:xfrm>
            <a:custGeom>
              <a:avLst/>
              <a:gdLst/>
              <a:ahLst/>
              <a:cxnLst/>
              <a:rect l="l" t="t" r="r" b="b"/>
              <a:pathLst>
                <a:path w="2237" h="2702" extrusionOk="0">
                  <a:moveTo>
                    <a:pt x="2070" y="1"/>
                  </a:moveTo>
                  <a:cubicBezTo>
                    <a:pt x="1479" y="4"/>
                    <a:pt x="948" y="311"/>
                    <a:pt x="650" y="823"/>
                  </a:cubicBezTo>
                  <a:lnTo>
                    <a:pt x="95" y="1778"/>
                  </a:lnTo>
                  <a:cubicBezTo>
                    <a:pt x="0" y="1940"/>
                    <a:pt x="55" y="2148"/>
                    <a:pt x="217" y="2244"/>
                  </a:cubicBezTo>
                  <a:lnTo>
                    <a:pt x="924" y="2655"/>
                  </a:lnTo>
                  <a:cubicBezTo>
                    <a:pt x="978" y="2687"/>
                    <a:pt x="1038" y="2702"/>
                    <a:pt x="1096" y="2702"/>
                  </a:cubicBezTo>
                  <a:cubicBezTo>
                    <a:pt x="1213" y="2702"/>
                    <a:pt x="1327" y="2641"/>
                    <a:pt x="1390" y="2532"/>
                  </a:cubicBezTo>
                  <a:lnTo>
                    <a:pt x="1946" y="1579"/>
                  </a:lnTo>
                  <a:cubicBezTo>
                    <a:pt x="1982" y="1513"/>
                    <a:pt x="2040" y="1500"/>
                    <a:pt x="2081" y="1500"/>
                  </a:cubicBezTo>
                  <a:cubicBezTo>
                    <a:pt x="2124" y="1500"/>
                    <a:pt x="2180" y="1513"/>
                    <a:pt x="2217" y="1579"/>
                  </a:cubicBezTo>
                  <a:lnTo>
                    <a:pt x="2236" y="1611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4379177" y="3089139"/>
              <a:ext cx="380187" cy="410407"/>
            </a:xfrm>
            <a:custGeom>
              <a:avLst/>
              <a:gdLst/>
              <a:ahLst/>
              <a:cxnLst/>
              <a:rect l="l" t="t" r="r" b="b"/>
              <a:pathLst>
                <a:path w="4556" h="4918" extrusionOk="0">
                  <a:moveTo>
                    <a:pt x="1278" y="1"/>
                  </a:moveTo>
                  <a:cubicBezTo>
                    <a:pt x="1276" y="1"/>
                    <a:pt x="1274" y="1"/>
                    <a:pt x="1272" y="1"/>
                  </a:cubicBezTo>
                  <a:cubicBezTo>
                    <a:pt x="769" y="4"/>
                    <a:pt x="310" y="225"/>
                    <a:pt x="1" y="607"/>
                  </a:cubicBezTo>
                  <a:cubicBezTo>
                    <a:pt x="126" y="549"/>
                    <a:pt x="242" y="524"/>
                    <a:pt x="349" y="524"/>
                  </a:cubicBezTo>
                  <a:cubicBezTo>
                    <a:pt x="873" y="524"/>
                    <a:pt x="1180" y="1117"/>
                    <a:pt x="1329" y="1404"/>
                  </a:cubicBezTo>
                  <a:cubicBezTo>
                    <a:pt x="1378" y="1500"/>
                    <a:pt x="1434" y="1611"/>
                    <a:pt x="1434" y="1611"/>
                  </a:cubicBezTo>
                  <a:lnTo>
                    <a:pt x="2166" y="2889"/>
                  </a:lnTo>
                  <a:lnTo>
                    <a:pt x="1808" y="3122"/>
                  </a:lnTo>
                  <a:cubicBezTo>
                    <a:pt x="1560" y="3283"/>
                    <a:pt x="1579" y="3653"/>
                    <a:pt x="1843" y="3787"/>
                  </a:cubicBezTo>
                  <a:lnTo>
                    <a:pt x="3985" y="4875"/>
                  </a:lnTo>
                  <a:cubicBezTo>
                    <a:pt x="4042" y="4904"/>
                    <a:pt x="4101" y="4918"/>
                    <a:pt x="4159" y="4918"/>
                  </a:cubicBezTo>
                  <a:cubicBezTo>
                    <a:pt x="4367" y="4918"/>
                    <a:pt x="4555" y="4744"/>
                    <a:pt x="4543" y="4512"/>
                  </a:cubicBezTo>
                  <a:lnTo>
                    <a:pt x="4417" y="2114"/>
                  </a:lnTo>
                  <a:cubicBezTo>
                    <a:pt x="4405" y="1897"/>
                    <a:pt x="4225" y="1749"/>
                    <a:pt x="4032" y="1749"/>
                  </a:cubicBezTo>
                  <a:cubicBezTo>
                    <a:pt x="3962" y="1749"/>
                    <a:pt x="3890" y="1769"/>
                    <a:pt x="3823" y="1812"/>
                  </a:cubicBezTo>
                  <a:lnTo>
                    <a:pt x="3426" y="2071"/>
                  </a:lnTo>
                  <a:lnTo>
                    <a:pt x="2733" y="862"/>
                  </a:lnTo>
                  <a:cubicBezTo>
                    <a:pt x="2433" y="339"/>
                    <a:pt x="1880" y="1"/>
                    <a:pt x="1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4714221" y="3519394"/>
              <a:ext cx="183251" cy="234077"/>
            </a:xfrm>
            <a:custGeom>
              <a:avLst/>
              <a:gdLst/>
              <a:ahLst/>
              <a:cxnLst/>
              <a:rect l="l" t="t" r="r" b="b"/>
              <a:pathLst>
                <a:path w="2196" h="2805" extrusionOk="0">
                  <a:moveTo>
                    <a:pt x="1114" y="0"/>
                  </a:moveTo>
                  <a:cubicBezTo>
                    <a:pt x="1062" y="0"/>
                    <a:pt x="1008" y="12"/>
                    <a:pt x="958" y="37"/>
                  </a:cubicBezTo>
                  <a:lnTo>
                    <a:pt x="232" y="414"/>
                  </a:lnTo>
                  <a:cubicBezTo>
                    <a:pt x="66" y="499"/>
                    <a:pt x="1" y="706"/>
                    <a:pt x="87" y="871"/>
                  </a:cubicBezTo>
                  <a:lnTo>
                    <a:pt x="593" y="1852"/>
                  </a:lnTo>
                  <a:cubicBezTo>
                    <a:pt x="626" y="1918"/>
                    <a:pt x="606" y="1973"/>
                    <a:pt x="585" y="2007"/>
                  </a:cubicBezTo>
                  <a:cubicBezTo>
                    <a:pt x="563" y="2040"/>
                    <a:pt x="523" y="2079"/>
                    <a:pt x="456" y="2079"/>
                  </a:cubicBezTo>
                  <a:cubicBezTo>
                    <a:pt x="452" y="2079"/>
                    <a:pt x="449" y="2079"/>
                    <a:pt x="446" y="2079"/>
                  </a:cubicBezTo>
                  <a:lnTo>
                    <a:pt x="407" y="2078"/>
                  </a:lnTo>
                  <a:lnTo>
                    <a:pt x="1854" y="2804"/>
                  </a:lnTo>
                  <a:cubicBezTo>
                    <a:pt x="2170" y="2303"/>
                    <a:pt x="2195" y="1690"/>
                    <a:pt x="1922" y="1163"/>
                  </a:cubicBezTo>
                  <a:lnTo>
                    <a:pt x="1416" y="184"/>
                  </a:lnTo>
                  <a:cubicBezTo>
                    <a:pt x="1356" y="67"/>
                    <a:pt x="1238" y="0"/>
                    <a:pt x="111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4382849" y="3619614"/>
              <a:ext cx="513369" cy="264870"/>
            </a:xfrm>
            <a:custGeom>
              <a:avLst/>
              <a:gdLst/>
              <a:ahLst/>
              <a:cxnLst/>
              <a:rect l="l" t="t" r="r" b="b"/>
              <a:pathLst>
                <a:path w="6152" h="3174" extrusionOk="0">
                  <a:moveTo>
                    <a:pt x="2517" y="1"/>
                  </a:moveTo>
                  <a:cubicBezTo>
                    <a:pt x="2452" y="1"/>
                    <a:pt x="2385" y="17"/>
                    <a:pt x="2323" y="54"/>
                  </a:cubicBezTo>
                  <a:lnTo>
                    <a:pt x="254" y="1276"/>
                  </a:lnTo>
                  <a:cubicBezTo>
                    <a:pt x="1" y="1427"/>
                    <a:pt x="4" y="1797"/>
                    <a:pt x="262" y="1942"/>
                  </a:cubicBezTo>
                  <a:lnTo>
                    <a:pt x="2354" y="3123"/>
                  </a:lnTo>
                  <a:cubicBezTo>
                    <a:pt x="2415" y="3157"/>
                    <a:pt x="2480" y="3173"/>
                    <a:pt x="2543" y="3173"/>
                  </a:cubicBezTo>
                  <a:cubicBezTo>
                    <a:pt x="2745" y="3173"/>
                    <a:pt x="2929" y="3010"/>
                    <a:pt x="2927" y="2784"/>
                  </a:cubicBezTo>
                  <a:lnTo>
                    <a:pt x="2922" y="2309"/>
                  </a:lnTo>
                  <a:lnTo>
                    <a:pt x="2922" y="2309"/>
                  </a:lnTo>
                  <a:lnTo>
                    <a:pt x="4313" y="2375"/>
                  </a:lnTo>
                  <a:cubicBezTo>
                    <a:pt x="4340" y="2376"/>
                    <a:pt x="4367" y="2377"/>
                    <a:pt x="4393" y="2377"/>
                  </a:cubicBezTo>
                  <a:cubicBezTo>
                    <a:pt x="4968" y="2377"/>
                    <a:pt x="5516" y="2093"/>
                    <a:pt x="5824" y="1604"/>
                  </a:cubicBezTo>
                  <a:cubicBezTo>
                    <a:pt x="6092" y="1178"/>
                    <a:pt x="6152" y="672"/>
                    <a:pt x="5996" y="207"/>
                  </a:cubicBezTo>
                  <a:lnTo>
                    <a:pt x="5996" y="207"/>
                  </a:lnTo>
                  <a:cubicBezTo>
                    <a:pt x="5912" y="813"/>
                    <a:pt x="5386" y="918"/>
                    <a:pt x="4967" y="918"/>
                  </a:cubicBezTo>
                  <a:cubicBezTo>
                    <a:pt x="4831" y="918"/>
                    <a:pt x="4705" y="907"/>
                    <a:pt x="4610" y="898"/>
                  </a:cubicBezTo>
                  <a:cubicBezTo>
                    <a:pt x="4501" y="890"/>
                    <a:pt x="4377" y="877"/>
                    <a:pt x="4377" y="877"/>
                  </a:cubicBezTo>
                  <a:lnTo>
                    <a:pt x="2906" y="809"/>
                  </a:lnTo>
                  <a:lnTo>
                    <a:pt x="2902" y="382"/>
                  </a:lnTo>
                  <a:cubicBezTo>
                    <a:pt x="2900" y="159"/>
                    <a:pt x="2716" y="1"/>
                    <a:pt x="2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4366744" y="1966605"/>
              <a:ext cx="332705" cy="870968"/>
            </a:xfrm>
            <a:custGeom>
              <a:avLst/>
              <a:gdLst/>
              <a:ahLst/>
              <a:cxnLst/>
              <a:rect l="l" t="t" r="r" b="b"/>
              <a:pathLst>
                <a:path w="3987" h="10437" extrusionOk="0">
                  <a:moveTo>
                    <a:pt x="775" y="1"/>
                  </a:moveTo>
                  <a:lnTo>
                    <a:pt x="0" y="10436"/>
                  </a:lnTo>
                  <a:lnTo>
                    <a:pt x="3987" y="10436"/>
                  </a:lnTo>
                  <a:lnTo>
                    <a:pt x="31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4368365" y="1966605"/>
              <a:ext cx="332705" cy="870968"/>
            </a:xfrm>
            <a:custGeom>
              <a:avLst/>
              <a:gdLst/>
              <a:ahLst/>
              <a:cxnLst/>
              <a:rect l="l" t="t" r="r" b="b"/>
              <a:pathLst>
                <a:path w="3987" h="10437" extrusionOk="0">
                  <a:moveTo>
                    <a:pt x="775" y="1"/>
                  </a:moveTo>
                  <a:lnTo>
                    <a:pt x="0" y="10436"/>
                  </a:lnTo>
                  <a:lnTo>
                    <a:pt x="3987" y="10436"/>
                  </a:lnTo>
                  <a:lnTo>
                    <a:pt x="3111" y="1"/>
                  </a:lnTo>
                  <a:close/>
                </a:path>
              </a:pathLst>
            </a:custGeom>
            <a:solidFill>
              <a:srgbClr val="B7B7B7">
                <a:alpha val="1333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4526546" y="2600805"/>
              <a:ext cx="186922" cy="186845"/>
            </a:xfrm>
            <a:custGeom>
              <a:avLst/>
              <a:gdLst/>
              <a:ahLst/>
              <a:cxnLst/>
              <a:rect l="l" t="t" r="r" b="b"/>
              <a:pathLst>
                <a:path w="2240" h="2239" extrusionOk="0">
                  <a:moveTo>
                    <a:pt x="1120" y="0"/>
                  </a:moveTo>
                  <a:cubicBezTo>
                    <a:pt x="502" y="0"/>
                    <a:pt x="1" y="502"/>
                    <a:pt x="1" y="1120"/>
                  </a:cubicBezTo>
                  <a:cubicBezTo>
                    <a:pt x="1" y="1738"/>
                    <a:pt x="502" y="2239"/>
                    <a:pt x="1120" y="2239"/>
                  </a:cubicBezTo>
                  <a:cubicBezTo>
                    <a:pt x="1738" y="2239"/>
                    <a:pt x="2239" y="1738"/>
                    <a:pt x="2239" y="1120"/>
                  </a:cubicBezTo>
                  <a:cubicBezTo>
                    <a:pt x="2239" y="502"/>
                    <a:pt x="1738" y="0"/>
                    <a:pt x="1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4541484" y="2491322"/>
              <a:ext cx="157048" cy="156969"/>
            </a:xfrm>
            <a:custGeom>
              <a:avLst/>
              <a:gdLst/>
              <a:ahLst/>
              <a:cxnLst/>
              <a:rect l="l" t="t" r="r" b="b"/>
              <a:pathLst>
                <a:path w="1882" h="1881" extrusionOk="0">
                  <a:moveTo>
                    <a:pt x="941" y="0"/>
                  </a:moveTo>
                  <a:cubicBezTo>
                    <a:pt x="422" y="0"/>
                    <a:pt x="1" y="421"/>
                    <a:pt x="1" y="940"/>
                  </a:cubicBezTo>
                  <a:cubicBezTo>
                    <a:pt x="1" y="1460"/>
                    <a:pt x="422" y="1880"/>
                    <a:pt x="941" y="1880"/>
                  </a:cubicBezTo>
                  <a:cubicBezTo>
                    <a:pt x="1460" y="1880"/>
                    <a:pt x="1881" y="1460"/>
                    <a:pt x="1881" y="940"/>
                  </a:cubicBezTo>
                  <a:cubicBezTo>
                    <a:pt x="1881" y="421"/>
                    <a:pt x="1460" y="0"/>
                    <a:pt x="9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4610662" y="2731400"/>
              <a:ext cx="18692" cy="112574"/>
            </a:xfrm>
            <a:custGeom>
              <a:avLst/>
              <a:gdLst/>
              <a:ahLst/>
              <a:cxnLst/>
              <a:rect l="l" t="t" r="r" b="b"/>
              <a:pathLst>
                <a:path w="224" h="1349" extrusionOk="0">
                  <a:moveTo>
                    <a:pt x="112" y="1"/>
                  </a:moveTo>
                  <a:cubicBezTo>
                    <a:pt x="51" y="1"/>
                    <a:pt x="0" y="51"/>
                    <a:pt x="0" y="112"/>
                  </a:cubicBezTo>
                  <a:lnTo>
                    <a:pt x="0" y="1237"/>
                  </a:lnTo>
                  <a:cubicBezTo>
                    <a:pt x="0" y="1298"/>
                    <a:pt x="51" y="1348"/>
                    <a:pt x="112" y="1348"/>
                  </a:cubicBezTo>
                  <a:cubicBezTo>
                    <a:pt x="173" y="1348"/>
                    <a:pt x="224" y="1298"/>
                    <a:pt x="224" y="1237"/>
                  </a:cubicBezTo>
                  <a:lnTo>
                    <a:pt x="224" y="112"/>
                  </a:lnTo>
                  <a:cubicBezTo>
                    <a:pt x="224" y="51"/>
                    <a:pt x="173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4432593" y="1949766"/>
              <a:ext cx="230148" cy="20612"/>
            </a:xfrm>
            <a:custGeom>
              <a:avLst/>
              <a:gdLst/>
              <a:ahLst/>
              <a:cxnLst/>
              <a:rect l="l" t="t" r="r" b="b"/>
              <a:pathLst>
                <a:path w="2758" h="247" extrusionOk="0">
                  <a:moveTo>
                    <a:pt x="123" y="0"/>
                  </a:moveTo>
                  <a:cubicBezTo>
                    <a:pt x="55" y="0"/>
                    <a:pt x="0" y="55"/>
                    <a:pt x="0" y="124"/>
                  </a:cubicBezTo>
                  <a:cubicBezTo>
                    <a:pt x="0" y="191"/>
                    <a:pt x="55" y="247"/>
                    <a:pt x="123" y="247"/>
                  </a:cubicBezTo>
                  <a:lnTo>
                    <a:pt x="2635" y="247"/>
                  </a:lnTo>
                  <a:cubicBezTo>
                    <a:pt x="2703" y="247"/>
                    <a:pt x="2758" y="191"/>
                    <a:pt x="2758" y="124"/>
                  </a:cubicBezTo>
                  <a:cubicBezTo>
                    <a:pt x="2758" y="55"/>
                    <a:pt x="2703" y="0"/>
                    <a:pt x="2635" y="0"/>
                  </a:cubicBezTo>
                  <a:close/>
                </a:path>
              </a:pathLst>
            </a:custGeom>
            <a:solidFill>
              <a:srgbClr val="2C6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4117485" y="2260506"/>
              <a:ext cx="313763" cy="573218"/>
            </a:xfrm>
            <a:custGeom>
              <a:avLst/>
              <a:gdLst/>
              <a:ahLst/>
              <a:cxnLst/>
              <a:rect l="l" t="t" r="r" b="b"/>
              <a:pathLst>
                <a:path w="3760" h="6869" extrusionOk="0">
                  <a:moveTo>
                    <a:pt x="730" y="1"/>
                  </a:moveTo>
                  <a:lnTo>
                    <a:pt x="1" y="6868"/>
                  </a:lnTo>
                  <a:lnTo>
                    <a:pt x="3760" y="6868"/>
                  </a:lnTo>
                  <a:lnTo>
                    <a:pt x="30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23"/>
          <p:cNvSpPr/>
          <p:nvPr/>
        </p:nvSpPr>
        <p:spPr>
          <a:xfrm>
            <a:off x="457194" y="2368133"/>
            <a:ext cx="505024" cy="407236"/>
          </a:xfrm>
          <a:custGeom>
            <a:avLst/>
            <a:gdLst/>
            <a:ahLst/>
            <a:cxnLst/>
            <a:rect l="l" t="t" r="r" b="b"/>
            <a:pathLst>
              <a:path w="6052" h="4880" extrusionOk="0">
                <a:moveTo>
                  <a:pt x="272" y="0"/>
                </a:moveTo>
                <a:cubicBezTo>
                  <a:pt x="122" y="0"/>
                  <a:pt x="0" y="122"/>
                  <a:pt x="0" y="271"/>
                </a:cubicBezTo>
                <a:lnTo>
                  <a:pt x="0" y="4880"/>
                </a:lnTo>
                <a:lnTo>
                  <a:pt x="4880" y="4880"/>
                </a:lnTo>
                <a:lnTo>
                  <a:pt x="4880" y="3245"/>
                </a:lnTo>
                <a:lnTo>
                  <a:pt x="5868" y="2674"/>
                </a:lnTo>
                <a:cubicBezTo>
                  <a:pt x="6052" y="2569"/>
                  <a:pt x="6052" y="2309"/>
                  <a:pt x="5870" y="2205"/>
                </a:cubicBezTo>
                <a:lnTo>
                  <a:pt x="4881" y="1634"/>
                </a:lnTo>
                <a:lnTo>
                  <a:pt x="4881" y="271"/>
                </a:lnTo>
                <a:cubicBezTo>
                  <a:pt x="4881" y="122"/>
                  <a:pt x="4760" y="0"/>
                  <a:pt x="46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3"/>
          <p:cNvSpPr/>
          <p:nvPr/>
        </p:nvSpPr>
        <p:spPr>
          <a:xfrm>
            <a:off x="457286" y="3927486"/>
            <a:ext cx="504857" cy="407236"/>
          </a:xfrm>
          <a:custGeom>
            <a:avLst/>
            <a:gdLst/>
            <a:ahLst/>
            <a:cxnLst/>
            <a:rect l="l" t="t" r="r" b="b"/>
            <a:pathLst>
              <a:path w="6050" h="4880" extrusionOk="0">
                <a:moveTo>
                  <a:pt x="1" y="1"/>
                </a:moveTo>
                <a:lnTo>
                  <a:pt x="1" y="4879"/>
                </a:lnTo>
                <a:lnTo>
                  <a:pt x="4879" y="4879"/>
                </a:lnTo>
                <a:lnTo>
                  <a:pt x="4879" y="3245"/>
                </a:lnTo>
                <a:lnTo>
                  <a:pt x="5868" y="2674"/>
                </a:lnTo>
                <a:cubicBezTo>
                  <a:pt x="6050" y="2570"/>
                  <a:pt x="6050" y="2309"/>
                  <a:pt x="5868" y="2206"/>
                </a:cubicBezTo>
                <a:lnTo>
                  <a:pt x="4879" y="1635"/>
                </a:lnTo>
                <a:lnTo>
                  <a:pt x="4879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3"/>
          <p:cNvSpPr/>
          <p:nvPr/>
        </p:nvSpPr>
        <p:spPr>
          <a:xfrm flipH="1">
            <a:off x="8254661" y="2454370"/>
            <a:ext cx="504857" cy="407319"/>
          </a:xfrm>
          <a:custGeom>
            <a:avLst/>
            <a:gdLst/>
            <a:ahLst/>
            <a:cxnLst/>
            <a:rect l="l" t="t" r="r" b="b"/>
            <a:pathLst>
              <a:path w="6050" h="4881" extrusionOk="0">
                <a:moveTo>
                  <a:pt x="1" y="1"/>
                </a:moveTo>
                <a:lnTo>
                  <a:pt x="1" y="4609"/>
                </a:lnTo>
                <a:cubicBezTo>
                  <a:pt x="1" y="4759"/>
                  <a:pt x="121" y="4881"/>
                  <a:pt x="272" y="4881"/>
                </a:cubicBezTo>
                <a:lnTo>
                  <a:pt x="4610" y="4881"/>
                </a:lnTo>
                <a:cubicBezTo>
                  <a:pt x="4759" y="4881"/>
                  <a:pt x="4881" y="4759"/>
                  <a:pt x="4881" y="4609"/>
                </a:cubicBezTo>
                <a:lnTo>
                  <a:pt x="4881" y="3245"/>
                </a:lnTo>
                <a:lnTo>
                  <a:pt x="5870" y="2676"/>
                </a:lnTo>
                <a:cubicBezTo>
                  <a:pt x="6050" y="2570"/>
                  <a:pt x="6050" y="2310"/>
                  <a:pt x="5868" y="2206"/>
                </a:cubicBezTo>
                <a:lnTo>
                  <a:pt x="4879" y="1636"/>
                </a:lnTo>
                <a:lnTo>
                  <a:pt x="4879" y="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3"/>
          <p:cNvSpPr/>
          <p:nvPr/>
        </p:nvSpPr>
        <p:spPr>
          <a:xfrm flipH="1">
            <a:off x="8243431" y="3212024"/>
            <a:ext cx="504857" cy="407319"/>
          </a:xfrm>
          <a:custGeom>
            <a:avLst/>
            <a:gdLst/>
            <a:ahLst/>
            <a:cxnLst/>
            <a:rect l="l" t="t" r="r" b="b"/>
            <a:pathLst>
              <a:path w="6050" h="4881" extrusionOk="0">
                <a:moveTo>
                  <a:pt x="1" y="1"/>
                </a:moveTo>
                <a:lnTo>
                  <a:pt x="1" y="4609"/>
                </a:lnTo>
                <a:cubicBezTo>
                  <a:pt x="1" y="4759"/>
                  <a:pt x="121" y="4881"/>
                  <a:pt x="272" y="4881"/>
                </a:cubicBezTo>
                <a:lnTo>
                  <a:pt x="4610" y="4881"/>
                </a:lnTo>
                <a:cubicBezTo>
                  <a:pt x="4759" y="4881"/>
                  <a:pt x="4881" y="4759"/>
                  <a:pt x="4881" y="4609"/>
                </a:cubicBezTo>
                <a:lnTo>
                  <a:pt x="4881" y="3245"/>
                </a:lnTo>
                <a:lnTo>
                  <a:pt x="5870" y="2676"/>
                </a:lnTo>
                <a:cubicBezTo>
                  <a:pt x="6050" y="2570"/>
                  <a:pt x="6050" y="2310"/>
                  <a:pt x="5868" y="2206"/>
                </a:cubicBezTo>
                <a:lnTo>
                  <a:pt x="4879" y="1636"/>
                </a:lnTo>
                <a:lnTo>
                  <a:pt x="48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5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ARCHITECTURE EXTERIEURE</a:t>
            </a:r>
            <a:endParaRPr sz="2800" b="1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9" name="Google Shape;1019;p25"/>
          <p:cNvSpPr/>
          <p:nvPr/>
        </p:nvSpPr>
        <p:spPr>
          <a:xfrm>
            <a:off x="2002875" y="1038550"/>
            <a:ext cx="2293" cy="2293"/>
          </a:xfrm>
          <a:custGeom>
            <a:avLst/>
            <a:gdLst/>
            <a:ahLst/>
            <a:cxnLst/>
            <a:rect l="l" t="t" r="r" b="b"/>
            <a:pathLst>
              <a:path w="32" h="32" extrusionOk="0">
                <a:moveTo>
                  <a:pt x="16" y="1"/>
                </a:moveTo>
                <a:cubicBezTo>
                  <a:pt x="6" y="1"/>
                  <a:pt x="0" y="9"/>
                  <a:pt x="0" y="16"/>
                </a:cubicBezTo>
                <a:cubicBezTo>
                  <a:pt x="0" y="25"/>
                  <a:pt x="6" y="31"/>
                  <a:pt x="16" y="31"/>
                </a:cubicBezTo>
                <a:cubicBezTo>
                  <a:pt x="25" y="31"/>
                  <a:pt x="31" y="24"/>
                  <a:pt x="31" y="16"/>
                </a:cubicBezTo>
                <a:cubicBezTo>
                  <a:pt x="31" y="9"/>
                  <a:pt x="25" y="1"/>
                  <a:pt x="16" y="1"/>
                </a:cubicBez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25"/>
          <p:cNvSpPr/>
          <p:nvPr/>
        </p:nvSpPr>
        <p:spPr>
          <a:xfrm>
            <a:off x="2016132" y="1038550"/>
            <a:ext cx="2293" cy="2293"/>
          </a:xfrm>
          <a:custGeom>
            <a:avLst/>
            <a:gdLst/>
            <a:ahLst/>
            <a:cxnLst/>
            <a:rect l="l" t="t" r="r" b="b"/>
            <a:pathLst>
              <a:path w="32" h="32" extrusionOk="0">
                <a:moveTo>
                  <a:pt x="16" y="1"/>
                </a:moveTo>
                <a:cubicBezTo>
                  <a:pt x="8" y="1"/>
                  <a:pt x="1" y="9"/>
                  <a:pt x="1" y="16"/>
                </a:cubicBezTo>
                <a:cubicBezTo>
                  <a:pt x="1" y="25"/>
                  <a:pt x="8" y="31"/>
                  <a:pt x="16" y="31"/>
                </a:cubicBezTo>
                <a:cubicBezTo>
                  <a:pt x="25" y="31"/>
                  <a:pt x="31" y="24"/>
                  <a:pt x="31" y="16"/>
                </a:cubicBezTo>
                <a:cubicBezTo>
                  <a:pt x="31" y="9"/>
                  <a:pt x="25" y="1"/>
                  <a:pt x="16" y="1"/>
                </a:cubicBez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25"/>
          <p:cNvSpPr/>
          <p:nvPr/>
        </p:nvSpPr>
        <p:spPr>
          <a:xfrm>
            <a:off x="2003018" y="1046576"/>
            <a:ext cx="2293" cy="2221"/>
          </a:xfrm>
          <a:custGeom>
            <a:avLst/>
            <a:gdLst/>
            <a:ahLst/>
            <a:cxnLst/>
            <a:rect l="l" t="t" r="r" b="b"/>
            <a:pathLst>
              <a:path w="32" h="31" extrusionOk="0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4"/>
                  <a:pt x="7" y="31"/>
                  <a:pt x="16" y="31"/>
                </a:cubicBezTo>
                <a:cubicBezTo>
                  <a:pt x="24" y="31"/>
                  <a:pt x="31" y="24"/>
                  <a:pt x="31" y="16"/>
                </a:cubicBezTo>
                <a:cubicBezTo>
                  <a:pt x="31" y="7"/>
                  <a:pt x="24" y="0"/>
                  <a:pt x="16" y="0"/>
                </a:cubicBez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25"/>
          <p:cNvSpPr/>
          <p:nvPr/>
        </p:nvSpPr>
        <p:spPr>
          <a:xfrm>
            <a:off x="2016275" y="1046576"/>
            <a:ext cx="2293" cy="2221"/>
          </a:xfrm>
          <a:custGeom>
            <a:avLst/>
            <a:gdLst/>
            <a:ahLst/>
            <a:cxnLst/>
            <a:rect l="l" t="t" r="r" b="b"/>
            <a:pathLst>
              <a:path w="32" h="31" extrusionOk="0">
                <a:moveTo>
                  <a:pt x="16" y="0"/>
                </a:moveTo>
                <a:cubicBezTo>
                  <a:pt x="7" y="0"/>
                  <a:pt x="1" y="7"/>
                  <a:pt x="1" y="16"/>
                </a:cubicBezTo>
                <a:cubicBezTo>
                  <a:pt x="1" y="24"/>
                  <a:pt x="7" y="31"/>
                  <a:pt x="16" y="31"/>
                </a:cubicBezTo>
                <a:cubicBezTo>
                  <a:pt x="24" y="31"/>
                  <a:pt x="31" y="24"/>
                  <a:pt x="31" y="16"/>
                </a:cubicBezTo>
                <a:cubicBezTo>
                  <a:pt x="31" y="7"/>
                  <a:pt x="24" y="0"/>
                  <a:pt x="16" y="0"/>
                </a:cubicBez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25"/>
          <p:cNvSpPr/>
          <p:nvPr/>
        </p:nvSpPr>
        <p:spPr>
          <a:xfrm>
            <a:off x="2009539" y="1038550"/>
            <a:ext cx="2365" cy="2293"/>
          </a:xfrm>
          <a:custGeom>
            <a:avLst/>
            <a:gdLst/>
            <a:ahLst/>
            <a:cxnLst/>
            <a:rect l="l" t="t" r="r" b="b"/>
            <a:pathLst>
              <a:path w="33" h="32" extrusionOk="0">
                <a:moveTo>
                  <a:pt x="17" y="1"/>
                </a:moveTo>
                <a:cubicBezTo>
                  <a:pt x="8" y="1"/>
                  <a:pt x="0" y="9"/>
                  <a:pt x="0" y="16"/>
                </a:cubicBezTo>
                <a:cubicBezTo>
                  <a:pt x="0" y="25"/>
                  <a:pt x="8" y="31"/>
                  <a:pt x="17" y="31"/>
                </a:cubicBezTo>
                <a:cubicBezTo>
                  <a:pt x="25" y="31"/>
                  <a:pt x="32" y="24"/>
                  <a:pt x="32" y="16"/>
                </a:cubicBezTo>
                <a:cubicBezTo>
                  <a:pt x="32" y="9"/>
                  <a:pt x="25" y="1"/>
                  <a:pt x="17" y="1"/>
                </a:cubicBez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25"/>
          <p:cNvSpPr/>
          <p:nvPr/>
        </p:nvSpPr>
        <p:spPr>
          <a:xfrm>
            <a:off x="5233311" y="2601841"/>
            <a:ext cx="157509" cy="468800"/>
          </a:xfrm>
          <a:custGeom>
            <a:avLst/>
            <a:gdLst/>
            <a:ahLst/>
            <a:cxnLst/>
            <a:rect l="l" t="t" r="r" b="b"/>
            <a:pathLst>
              <a:path w="2198" h="6542" extrusionOk="0">
                <a:moveTo>
                  <a:pt x="887" y="0"/>
                </a:moveTo>
                <a:cubicBezTo>
                  <a:pt x="887" y="0"/>
                  <a:pt x="583" y="1896"/>
                  <a:pt x="421" y="2501"/>
                </a:cubicBezTo>
                <a:cubicBezTo>
                  <a:pt x="257" y="3108"/>
                  <a:pt x="140" y="3341"/>
                  <a:pt x="140" y="3341"/>
                </a:cubicBezTo>
                <a:lnTo>
                  <a:pt x="655" y="2663"/>
                </a:lnTo>
                <a:lnTo>
                  <a:pt x="655" y="2663"/>
                </a:lnTo>
                <a:cubicBezTo>
                  <a:pt x="655" y="2663"/>
                  <a:pt x="257" y="3691"/>
                  <a:pt x="140" y="4112"/>
                </a:cubicBezTo>
                <a:cubicBezTo>
                  <a:pt x="24" y="4533"/>
                  <a:pt x="0" y="4626"/>
                  <a:pt x="0" y="4626"/>
                </a:cubicBezTo>
                <a:lnTo>
                  <a:pt x="443" y="3971"/>
                </a:lnTo>
                <a:lnTo>
                  <a:pt x="0" y="5784"/>
                </a:lnTo>
                <a:lnTo>
                  <a:pt x="350" y="5784"/>
                </a:lnTo>
                <a:lnTo>
                  <a:pt x="0" y="6542"/>
                </a:lnTo>
                <a:lnTo>
                  <a:pt x="2197" y="6542"/>
                </a:lnTo>
                <a:lnTo>
                  <a:pt x="1660" y="4907"/>
                </a:lnTo>
                <a:lnTo>
                  <a:pt x="2080" y="5279"/>
                </a:lnTo>
                <a:lnTo>
                  <a:pt x="1474" y="3060"/>
                </a:lnTo>
                <a:lnTo>
                  <a:pt x="1894" y="3270"/>
                </a:lnTo>
                <a:lnTo>
                  <a:pt x="88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25"/>
          <p:cNvSpPr/>
          <p:nvPr/>
        </p:nvSpPr>
        <p:spPr>
          <a:xfrm>
            <a:off x="4335712" y="2350032"/>
            <a:ext cx="380443" cy="353212"/>
          </a:xfrm>
          <a:custGeom>
            <a:avLst/>
            <a:gdLst/>
            <a:ahLst/>
            <a:cxnLst/>
            <a:rect l="l" t="t" r="r" b="b"/>
            <a:pathLst>
              <a:path w="5309" h="4929" extrusionOk="0">
                <a:moveTo>
                  <a:pt x="1862" y="1"/>
                </a:moveTo>
                <a:lnTo>
                  <a:pt x="1433" y="300"/>
                </a:lnTo>
                <a:lnTo>
                  <a:pt x="0" y="4301"/>
                </a:lnTo>
                <a:lnTo>
                  <a:pt x="490" y="4927"/>
                </a:lnTo>
                <a:lnTo>
                  <a:pt x="1569" y="3960"/>
                </a:lnTo>
                <a:lnTo>
                  <a:pt x="2162" y="2794"/>
                </a:lnTo>
                <a:lnTo>
                  <a:pt x="2669" y="3762"/>
                </a:lnTo>
                <a:cubicBezTo>
                  <a:pt x="2669" y="3762"/>
                  <a:pt x="3175" y="4114"/>
                  <a:pt x="3306" y="4202"/>
                </a:cubicBezTo>
                <a:cubicBezTo>
                  <a:pt x="3438" y="4290"/>
                  <a:pt x="4230" y="4533"/>
                  <a:pt x="4230" y="4533"/>
                </a:cubicBezTo>
                <a:lnTo>
                  <a:pt x="4010" y="3630"/>
                </a:lnTo>
                <a:lnTo>
                  <a:pt x="4010" y="3630"/>
                </a:lnTo>
                <a:cubicBezTo>
                  <a:pt x="4010" y="3630"/>
                  <a:pt x="4560" y="4764"/>
                  <a:pt x="4758" y="4824"/>
                </a:cubicBezTo>
                <a:cubicBezTo>
                  <a:pt x="4957" y="4884"/>
                  <a:pt x="5309" y="4929"/>
                  <a:pt x="5309" y="4929"/>
                </a:cubicBezTo>
                <a:lnTo>
                  <a:pt x="1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25"/>
          <p:cNvSpPr/>
          <p:nvPr/>
        </p:nvSpPr>
        <p:spPr>
          <a:xfrm>
            <a:off x="4410022" y="2695714"/>
            <a:ext cx="68722" cy="143177"/>
          </a:xfrm>
          <a:custGeom>
            <a:avLst/>
            <a:gdLst/>
            <a:ahLst/>
            <a:cxnLst/>
            <a:rect l="l" t="t" r="r" b="b"/>
            <a:pathLst>
              <a:path w="959" h="1998" extrusionOk="0">
                <a:moveTo>
                  <a:pt x="671" y="0"/>
                </a:moveTo>
                <a:lnTo>
                  <a:pt x="191" y="607"/>
                </a:lnTo>
                <a:lnTo>
                  <a:pt x="1" y="1374"/>
                </a:lnTo>
                <a:lnTo>
                  <a:pt x="120" y="1997"/>
                </a:lnTo>
                <a:lnTo>
                  <a:pt x="671" y="1399"/>
                </a:lnTo>
                <a:lnTo>
                  <a:pt x="9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25"/>
          <p:cNvSpPr/>
          <p:nvPr/>
        </p:nvSpPr>
        <p:spPr>
          <a:xfrm>
            <a:off x="4683534" y="1883356"/>
            <a:ext cx="510721" cy="706711"/>
          </a:xfrm>
          <a:custGeom>
            <a:avLst/>
            <a:gdLst/>
            <a:ahLst/>
            <a:cxnLst/>
            <a:rect l="l" t="t" r="r" b="b"/>
            <a:pathLst>
              <a:path w="7127" h="9862" extrusionOk="0">
                <a:moveTo>
                  <a:pt x="3607" y="1"/>
                </a:moveTo>
                <a:lnTo>
                  <a:pt x="2869" y="429"/>
                </a:lnTo>
                <a:lnTo>
                  <a:pt x="1465" y="7013"/>
                </a:lnTo>
                <a:lnTo>
                  <a:pt x="235" y="7922"/>
                </a:lnTo>
                <a:lnTo>
                  <a:pt x="0" y="9371"/>
                </a:lnTo>
                <a:lnTo>
                  <a:pt x="702" y="8427"/>
                </a:lnTo>
                <a:cubicBezTo>
                  <a:pt x="702" y="8427"/>
                  <a:pt x="702" y="9862"/>
                  <a:pt x="818" y="9862"/>
                </a:cubicBezTo>
                <a:cubicBezTo>
                  <a:pt x="820" y="9862"/>
                  <a:pt x="821" y="9862"/>
                  <a:pt x="823" y="9861"/>
                </a:cubicBezTo>
                <a:cubicBezTo>
                  <a:pt x="942" y="9820"/>
                  <a:pt x="1422" y="8562"/>
                  <a:pt x="1422" y="8562"/>
                </a:cubicBezTo>
                <a:cubicBezTo>
                  <a:pt x="1422" y="8562"/>
                  <a:pt x="2104" y="7940"/>
                  <a:pt x="2222" y="7820"/>
                </a:cubicBezTo>
                <a:cubicBezTo>
                  <a:pt x="2342" y="7699"/>
                  <a:pt x="2422" y="6338"/>
                  <a:pt x="2422" y="6338"/>
                </a:cubicBezTo>
                <a:lnTo>
                  <a:pt x="2870" y="4323"/>
                </a:lnTo>
                <a:lnTo>
                  <a:pt x="3263" y="4057"/>
                </a:lnTo>
                <a:lnTo>
                  <a:pt x="3682" y="7019"/>
                </a:lnTo>
                <a:cubicBezTo>
                  <a:pt x="3682" y="7019"/>
                  <a:pt x="4750" y="8244"/>
                  <a:pt x="4921" y="8244"/>
                </a:cubicBezTo>
                <a:cubicBezTo>
                  <a:pt x="4933" y="8244"/>
                  <a:pt x="4940" y="8238"/>
                  <a:pt x="4943" y="8225"/>
                </a:cubicBezTo>
                <a:cubicBezTo>
                  <a:pt x="4983" y="8031"/>
                  <a:pt x="4862" y="7059"/>
                  <a:pt x="4862" y="7059"/>
                </a:cubicBezTo>
                <a:lnTo>
                  <a:pt x="4862" y="7059"/>
                </a:lnTo>
                <a:lnTo>
                  <a:pt x="7127" y="8645"/>
                </a:lnTo>
                <a:lnTo>
                  <a:pt x="36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25"/>
          <p:cNvSpPr/>
          <p:nvPr/>
        </p:nvSpPr>
        <p:spPr>
          <a:xfrm>
            <a:off x="5256815" y="2464184"/>
            <a:ext cx="196563" cy="128773"/>
          </a:xfrm>
          <a:custGeom>
            <a:avLst/>
            <a:gdLst/>
            <a:ahLst/>
            <a:cxnLst/>
            <a:rect l="l" t="t" r="r" b="b"/>
            <a:pathLst>
              <a:path w="2743" h="1797" extrusionOk="0">
                <a:moveTo>
                  <a:pt x="1047" y="1"/>
                </a:moveTo>
                <a:lnTo>
                  <a:pt x="1" y="934"/>
                </a:lnTo>
                <a:cubicBezTo>
                  <a:pt x="1" y="934"/>
                  <a:pt x="529" y="1381"/>
                  <a:pt x="593" y="1381"/>
                </a:cubicBezTo>
                <a:cubicBezTo>
                  <a:pt x="656" y="1381"/>
                  <a:pt x="1159" y="1089"/>
                  <a:pt x="1159" y="1089"/>
                </a:cubicBezTo>
                <a:lnTo>
                  <a:pt x="1873" y="1508"/>
                </a:lnTo>
                <a:cubicBezTo>
                  <a:pt x="1873" y="1508"/>
                  <a:pt x="2304" y="1720"/>
                  <a:pt x="2492" y="1720"/>
                </a:cubicBezTo>
                <a:cubicBezTo>
                  <a:pt x="2504" y="1720"/>
                  <a:pt x="2514" y="1720"/>
                  <a:pt x="2524" y="1718"/>
                </a:cubicBezTo>
                <a:cubicBezTo>
                  <a:pt x="2544" y="1714"/>
                  <a:pt x="2562" y="1713"/>
                  <a:pt x="2579" y="1713"/>
                </a:cubicBezTo>
                <a:cubicBezTo>
                  <a:pt x="2701" y="1713"/>
                  <a:pt x="2743" y="1797"/>
                  <a:pt x="2743" y="1797"/>
                </a:cubicBezTo>
                <a:lnTo>
                  <a:pt x="18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25"/>
          <p:cNvSpPr/>
          <p:nvPr/>
        </p:nvSpPr>
        <p:spPr>
          <a:xfrm>
            <a:off x="5265343" y="2601841"/>
            <a:ext cx="86565" cy="179437"/>
          </a:xfrm>
          <a:custGeom>
            <a:avLst/>
            <a:gdLst/>
            <a:ahLst/>
            <a:cxnLst/>
            <a:rect l="l" t="t" r="r" b="b"/>
            <a:pathLst>
              <a:path w="1208" h="2504" extrusionOk="0">
                <a:moveTo>
                  <a:pt x="440" y="0"/>
                </a:moveTo>
                <a:lnTo>
                  <a:pt x="0" y="2395"/>
                </a:lnTo>
                <a:lnTo>
                  <a:pt x="440" y="1866"/>
                </a:lnTo>
                <a:lnTo>
                  <a:pt x="650" y="2293"/>
                </a:lnTo>
                <a:lnTo>
                  <a:pt x="997" y="2395"/>
                </a:lnTo>
                <a:lnTo>
                  <a:pt x="1208" y="2503"/>
                </a:lnTo>
                <a:lnTo>
                  <a:pt x="4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25"/>
          <p:cNvSpPr/>
          <p:nvPr/>
        </p:nvSpPr>
        <p:spPr>
          <a:xfrm>
            <a:off x="5302605" y="2823338"/>
            <a:ext cx="32390" cy="58403"/>
          </a:xfrm>
          <a:custGeom>
            <a:avLst/>
            <a:gdLst/>
            <a:ahLst/>
            <a:cxnLst/>
            <a:rect l="l" t="t" r="r" b="b"/>
            <a:pathLst>
              <a:path w="452" h="815" extrusionOk="0">
                <a:moveTo>
                  <a:pt x="0" y="1"/>
                </a:moveTo>
                <a:lnTo>
                  <a:pt x="0" y="349"/>
                </a:lnTo>
                <a:cubicBezTo>
                  <a:pt x="0" y="349"/>
                  <a:pt x="12" y="576"/>
                  <a:pt x="130" y="637"/>
                </a:cubicBezTo>
                <a:cubicBezTo>
                  <a:pt x="248" y="698"/>
                  <a:pt x="451" y="815"/>
                  <a:pt x="451" y="815"/>
                </a:cubicBezTo>
                <a:lnTo>
                  <a:pt x="379" y="509"/>
                </a:lnTo>
                <a:lnTo>
                  <a:pt x="1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25"/>
          <p:cNvSpPr/>
          <p:nvPr/>
        </p:nvSpPr>
        <p:spPr>
          <a:xfrm>
            <a:off x="5045422" y="2931902"/>
            <a:ext cx="122539" cy="101041"/>
          </a:xfrm>
          <a:custGeom>
            <a:avLst/>
            <a:gdLst/>
            <a:ahLst/>
            <a:cxnLst/>
            <a:rect l="l" t="t" r="r" b="b"/>
            <a:pathLst>
              <a:path w="1710" h="1410" extrusionOk="0">
                <a:moveTo>
                  <a:pt x="1114" y="518"/>
                </a:moveTo>
                <a:lnTo>
                  <a:pt x="1114" y="518"/>
                </a:lnTo>
                <a:cubicBezTo>
                  <a:pt x="1114" y="518"/>
                  <a:pt x="1114" y="518"/>
                  <a:pt x="1114" y="518"/>
                </a:cubicBezTo>
                <a:lnTo>
                  <a:pt x="1114" y="518"/>
                </a:lnTo>
                <a:cubicBezTo>
                  <a:pt x="1114" y="518"/>
                  <a:pt x="1114" y="519"/>
                  <a:pt x="1115" y="519"/>
                </a:cubicBezTo>
                <a:lnTo>
                  <a:pt x="1115" y="519"/>
                </a:lnTo>
                <a:cubicBezTo>
                  <a:pt x="1114" y="519"/>
                  <a:pt x="1114" y="519"/>
                  <a:pt x="1114" y="519"/>
                </a:cubicBezTo>
                <a:lnTo>
                  <a:pt x="1114" y="519"/>
                </a:lnTo>
                <a:cubicBezTo>
                  <a:pt x="1114" y="518"/>
                  <a:pt x="1114" y="518"/>
                  <a:pt x="1114" y="518"/>
                </a:cubicBezTo>
                <a:close/>
                <a:moveTo>
                  <a:pt x="1123" y="522"/>
                </a:moveTo>
                <a:cubicBezTo>
                  <a:pt x="1123" y="522"/>
                  <a:pt x="1123" y="522"/>
                  <a:pt x="1124" y="522"/>
                </a:cubicBezTo>
                <a:lnTo>
                  <a:pt x="1124" y="522"/>
                </a:lnTo>
                <a:cubicBezTo>
                  <a:pt x="1124" y="522"/>
                  <a:pt x="1124" y="522"/>
                  <a:pt x="1124" y="522"/>
                </a:cubicBezTo>
                <a:lnTo>
                  <a:pt x="1124" y="522"/>
                </a:lnTo>
                <a:cubicBezTo>
                  <a:pt x="1123" y="522"/>
                  <a:pt x="1123" y="522"/>
                  <a:pt x="1123" y="522"/>
                </a:cubicBezTo>
                <a:close/>
                <a:moveTo>
                  <a:pt x="1129" y="529"/>
                </a:moveTo>
                <a:cubicBezTo>
                  <a:pt x="1129" y="530"/>
                  <a:pt x="1129" y="530"/>
                  <a:pt x="1129" y="530"/>
                </a:cubicBezTo>
                <a:cubicBezTo>
                  <a:pt x="1129" y="530"/>
                  <a:pt x="1129" y="530"/>
                  <a:pt x="1129" y="529"/>
                </a:cubicBezTo>
                <a:close/>
                <a:moveTo>
                  <a:pt x="1097" y="535"/>
                </a:moveTo>
                <a:lnTo>
                  <a:pt x="1097" y="535"/>
                </a:lnTo>
                <a:cubicBezTo>
                  <a:pt x="1096" y="536"/>
                  <a:pt x="1094" y="536"/>
                  <a:pt x="1092" y="537"/>
                </a:cubicBezTo>
                <a:lnTo>
                  <a:pt x="1092" y="537"/>
                </a:lnTo>
                <a:cubicBezTo>
                  <a:pt x="1093" y="537"/>
                  <a:pt x="1094" y="536"/>
                  <a:pt x="1094" y="536"/>
                </a:cubicBezTo>
                <a:lnTo>
                  <a:pt x="1094" y="536"/>
                </a:lnTo>
                <a:cubicBezTo>
                  <a:pt x="1095" y="536"/>
                  <a:pt x="1096" y="535"/>
                  <a:pt x="1097" y="535"/>
                </a:cubicBezTo>
                <a:close/>
                <a:moveTo>
                  <a:pt x="1098" y="554"/>
                </a:moveTo>
                <a:cubicBezTo>
                  <a:pt x="1098" y="554"/>
                  <a:pt x="1098" y="555"/>
                  <a:pt x="1097" y="555"/>
                </a:cubicBezTo>
                <a:lnTo>
                  <a:pt x="1097" y="555"/>
                </a:lnTo>
                <a:cubicBezTo>
                  <a:pt x="1094" y="561"/>
                  <a:pt x="1092" y="568"/>
                  <a:pt x="1089" y="574"/>
                </a:cubicBezTo>
                <a:lnTo>
                  <a:pt x="1089" y="574"/>
                </a:lnTo>
                <a:cubicBezTo>
                  <a:pt x="1090" y="571"/>
                  <a:pt x="1093" y="561"/>
                  <a:pt x="1098" y="554"/>
                </a:cubicBezTo>
                <a:close/>
                <a:moveTo>
                  <a:pt x="414" y="788"/>
                </a:moveTo>
                <a:cubicBezTo>
                  <a:pt x="414" y="788"/>
                  <a:pt x="414" y="788"/>
                  <a:pt x="414" y="788"/>
                </a:cubicBezTo>
                <a:cubicBezTo>
                  <a:pt x="414" y="788"/>
                  <a:pt x="413" y="789"/>
                  <a:pt x="413" y="789"/>
                </a:cubicBezTo>
                <a:lnTo>
                  <a:pt x="413" y="789"/>
                </a:lnTo>
                <a:cubicBezTo>
                  <a:pt x="413" y="789"/>
                  <a:pt x="414" y="788"/>
                  <a:pt x="414" y="788"/>
                </a:cubicBezTo>
                <a:close/>
                <a:moveTo>
                  <a:pt x="581" y="877"/>
                </a:moveTo>
                <a:cubicBezTo>
                  <a:pt x="583" y="878"/>
                  <a:pt x="585" y="879"/>
                  <a:pt x="586" y="880"/>
                </a:cubicBezTo>
                <a:lnTo>
                  <a:pt x="586" y="880"/>
                </a:lnTo>
                <a:cubicBezTo>
                  <a:pt x="587" y="880"/>
                  <a:pt x="587" y="880"/>
                  <a:pt x="587" y="881"/>
                </a:cubicBezTo>
                <a:lnTo>
                  <a:pt x="587" y="881"/>
                </a:lnTo>
                <a:cubicBezTo>
                  <a:pt x="587" y="880"/>
                  <a:pt x="586" y="880"/>
                  <a:pt x="585" y="880"/>
                </a:cubicBezTo>
                <a:cubicBezTo>
                  <a:pt x="584" y="879"/>
                  <a:pt x="582" y="878"/>
                  <a:pt x="581" y="877"/>
                </a:cubicBezTo>
                <a:close/>
                <a:moveTo>
                  <a:pt x="605" y="0"/>
                </a:moveTo>
                <a:cubicBezTo>
                  <a:pt x="566" y="0"/>
                  <a:pt x="526" y="10"/>
                  <a:pt x="493" y="32"/>
                </a:cubicBezTo>
                <a:cubicBezTo>
                  <a:pt x="385" y="102"/>
                  <a:pt x="350" y="232"/>
                  <a:pt x="410" y="348"/>
                </a:cubicBezTo>
                <a:cubicBezTo>
                  <a:pt x="418" y="362"/>
                  <a:pt x="425" y="377"/>
                  <a:pt x="433" y="392"/>
                </a:cubicBezTo>
                <a:lnTo>
                  <a:pt x="433" y="392"/>
                </a:lnTo>
                <a:cubicBezTo>
                  <a:pt x="394" y="402"/>
                  <a:pt x="355" y="418"/>
                  <a:pt x="317" y="440"/>
                </a:cubicBezTo>
                <a:cubicBezTo>
                  <a:pt x="228" y="491"/>
                  <a:pt x="147" y="574"/>
                  <a:pt x="101" y="666"/>
                </a:cubicBezTo>
                <a:cubicBezTo>
                  <a:pt x="1" y="863"/>
                  <a:pt x="24" y="1114"/>
                  <a:pt x="197" y="1265"/>
                </a:cubicBezTo>
                <a:cubicBezTo>
                  <a:pt x="301" y="1355"/>
                  <a:pt x="439" y="1410"/>
                  <a:pt x="578" y="1410"/>
                </a:cubicBezTo>
                <a:cubicBezTo>
                  <a:pt x="632" y="1410"/>
                  <a:pt x="687" y="1401"/>
                  <a:pt x="740" y="1383"/>
                </a:cubicBezTo>
                <a:cubicBezTo>
                  <a:pt x="885" y="1332"/>
                  <a:pt x="996" y="1222"/>
                  <a:pt x="1046" y="1083"/>
                </a:cubicBezTo>
                <a:lnTo>
                  <a:pt x="1046" y="1083"/>
                </a:lnTo>
                <a:cubicBezTo>
                  <a:pt x="1081" y="1100"/>
                  <a:pt x="1120" y="1109"/>
                  <a:pt x="1160" y="1109"/>
                </a:cubicBezTo>
                <a:cubicBezTo>
                  <a:pt x="1219" y="1109"/>
                  <a:pt x="1278" y="1089"/>
                  <a:pt x="1319" y="1043"/>
                </a:cubicBezTo>
                <a:cubicBezTo>
                  <a:pt x="1519" y="817"/>
                  <a:pt x="1710" y="436"/>
                  <a:pt x="1436" y="182"/>
                </a:cubicBezTo>
                <a:cubicBezTo>
                  <a:pt x="1346" y="99"/>
                  <a:pt x="1245" y="65"/>
                  <a:pt x="1142" y="65"/>
                </a:cubicBezTo>
                <a:cubicBezTo>
                  <a:pt x="1036" y="65"/>
                  <a:pt x="929" y="101"/>
                  <a:pt x="830" y="154"/>
                </a:cubicBezTo>
                <a:lnTo>
                  <a:pt x="830" y="154"/>
                </a:lnTo>
                <a:cubicBezTo>
                  <a:pt x="823" y="141"/>
                  <a:pt x="816" y="128"/>
                  <a:pt x="809" y="114"/>
                </a:cubicBezTo>
                <a:cubicBezTo>
                  <a:pt x="771" y="42"/>
                  <a:pt x="687" y="0"/>
                  <a:pt x="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25"/>
          <p:cNvSpPr/>
          <p:nvPr/>
        </p:nvSpPr>
        <p:spPr>
          <a:xfrm>
            <a:off x="5279890" y="3419755"/>
            <a:ext cx="45361" cy="72090"/>
          </a:xfrm>
          <a:custGeom>
            <a:avLst/>
            <a:gdLst/>
            <a:ahLst/>
            <a:cxnLst/>
            <a:rect l="l" t="t" r="r" b="b"/>
            <a:pathLst>
              <a:path w="633" h="1006" extrusionOk="0">
                <a:moveTo>
                  <a:pt x="314" y="0"/>
                </a:moveTo>
                <a:lnTo>
                  <a:pt x="88" y="88"/>
                </a:lnTo>
                <a:cubicBezTo>
                  <a:pt x="47" y="94"/>
                  <a:pt x="11" y="128"/>
                  <a:pt x="1" y="167"/>
                </a:cubicBezTo>
                <a:cubicBezTo>
                  <a:pt x="155" y="179"/>
                  <a:pt x="258" y="349"/>
                  <a:pt x="252" y="504"/>
                </a:cubicBezTo>
                <a:cubicBezTo>
                  <a:pt x="246" y="658"/>
                  <a:pt x="162" y="798"/>
                  <a:pt x="82" y="929"/>
                </a:cubicBezTo>
                <a:cubicBezTo>
                  <a:pt x="96" y="982"/>
                  <a:pt x="141" y="1005"/>
                  <a:pt x="193" y="1005"/>
                </a:cubicBezTo>
                <a:cubicBezTo>
                  <a:pt x="262" y="1005"/>
                  <a:pt x="343" y="963"/>
                  <a:pt x="373" y="896"/>
                </a:cubicBezTo>
                <a:cubicBezTo>
                  <a:pt x="427" y="780"/>
                  <a:pt x="394" y="645"/>
                  <a:pt x="409" y="517"/>
                </a:cubicBezTo>
                <a:cubicBezTo>
                  <a:pt x="426" y="371"/>
                  <a:pt x="510" y="232"/>
                  <a:pt x="632" y="152"/>
                </a:cubicBezTo>
                <a:cubicBezTo>
                  <a:pt x="527" y="100"/>
                  <a:pt x="421" y="51"/>
                  <a:pt x="314" y="0"/>
                </a:cubicBez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25"/>
          <p:cNvSpPr/>
          <p:nvPr/>
        </p:nvSpPr>
        <p:spPr>
          <a:xfrm>
            <a:off x="4336715" y="3860528"/>
            <a:ext cx="45504" cy="20853"/>
          </a:xfrm>
          <a:custGeom>
            <a:avLst/>
            <a:gdLst/>
            <a:ahLst/>
            <a:cxnLst/>
            <a:rect l="l" t="t" r="r" b="b"/>
            <a:pathLst>
              <a:path w="635" h="291" extrusionOk="0">
                <a:moveTo>
                  <a:pt x="230" y="1"/>
                </a:moveTo>
                <a:cubicBezTo>
                  <a:pt x="129" y="45"/>
                  <a:pt x="46" y="126"/>
                  <a:pt x="1" y="227"/>
                </a:cubicBezTo>
                <a:cubicBezTo>
                  <a:pt x="28" y="242"/>
                  <a:pt x="58" y="248"/>
                  <a:pt x="89" y="248"/>
                </a:cubicBezTo>
                <a:cubicBezTo>
                  <a:pt x="163" y="248"/>
                  <a:pt x="238" y="208"/>
                  <a:pt x="275" y="143"/>
                </a:cubicBezTo>
                <a:lnTo>
                  <a:pt x="275" y="143"/>
                </a:lnTo>
                <a:cubicBezTo>
                  <a:pt x="257" y="211"/>
                  <a:pt x="333" y="290"/>
                  <a:pt x="410" y="290"/>
                </a:cubicBezTo>
                <a:cubicBezTo>
                  <a:pt x="410" y="290"/>
                  <a:pt x="411" y="290"/>
                  <a:pt x="411" y="290"/>
                </a:cubicBezTo>
                <a:cubicBezTo>
                  <a:pt x="498" y="287"/>
                  <a:pt x="570" y="225"/>
                  <a:pt x="634" y="164"/>
                </a:cubicBezTo>
                <a:cubicBezTo>
                  <a:pt x="593" y="107"/>
                  <a:pt x="530" y="64"/>
                  <a:pt x="461" y="51"/>
                </a:cubicBezTo>
                <a:lnTo>
                  <a:pt x="230" y="1"/>
                </a:ln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25"/>
          <p:cNvSpPr/>
          <p:nvPr/>
        </p:nvSpPr>
        <p:spPr>
          <a:xfrm>
            <a:off x="3756779" y="3265760"/>
            <a:ext cx="119171" cy="95953"/>
          </a:xfrm>
          <a:custGeom>
            <a:avLst/>
            <a:gdLst/>
            <a:ahLst/>
            <a:cxnLst/>
            <a:rect l="l" t="t" r="r" b="b"/>
            <a:pathLst>
              <a:path w="1663" h="1339" extrusionOk="0">
                <a:moveTo>
                  <a:pt x="381" y="542"/>
                </a:moveTo>
                <a:cubicBezTo>
                  <a:pt x="384" y="542"/>
                  <a:pt x="387" y="543"/>
                  <a:pt x="390" y="544"/>
                </a:cubicBezTo>
                <a:lnTo>
                  <a:pt x="390" y="544"/>
                </a:lnTo>
                <a:cubicBezTo>
                  <a:pt x="388" y="543"/>
                  <a:pt x="385" y="543"/>
                  <a:pt x="381" y="542"/>
                </a:cubicBezTo>
                <a:close/>
                <a:moveTo>
                  <a:pt x="381" y="541"/>
                </a:moveTo>
                <a:cubicBezTo>
                  <a:pt x="382" y="541"/>
                  <a:pt x="382" y="541"/>
                  <a:pt x="382" y="541"/>
                </a:cubicBezTo>
                <a:lnTo>
                  <a:pt x="382" y="541"/>
                </a:lnTo>
                <a:cubicBezTo>
                  <a:pt x="376" y="542"/>
                  <a:pt x="371" y="543"/>
                  <a:pt x="370" y="545"/>
                </a:cubicBezTo>
                <a:lnTo>
                  <a:pt x="370" y="545"/>
                </a:lnTo>
                <a:cubicBezTo>
                  <a:pt x="372" y="542"/>
                  <a:pt x="377" y="541"/>
                  <a:pt x="381" y="541"/>
                </a:cubicBezTo>
                <a:close/>
                <a:moveTo>
                  <a:pt x="514" y="987"/>
                </a:moveTo>
                <a:cubicBezTo>
                  <a:pt x="516" y="987"/>
                  <a:pt x="518" y="987"/>
                  <a:pt x="520" y="987"/>
                </a:cubicBezTo>
                <a:cubicBezTo>
                  <a:pt x="518" y="987"/>
                  <a:pt x="515" y="987"/>
                  <a:pt x="513" y="987"/>
                </a:cubicBezTo>
                <a:cubicBezTo>
                  <a:pt x="513" y="987"/>
                  <a:pt x="512" y="987"/>
                  <a:pt x="512" y="987"/>
                </a:cubicBezTo>
                <a:lnTo>
                  <a:pt x="512" y="987"/>
                </a:lnTo>
                <a:cubicBezTo>
                  <a:pt x="513" y="987"/>
                  <a:pt x="513" y="987"/>
                  <a:pt x="514" y="987"/>
                </a:cubicBezTo>
                <a:close/>
                <a:moveTo>
                  <a:pt x="607" y="1007"/>
                </a:moveTo>
                <a:cubicBezTo>
                  <a:pt x="609" y="1013"/>
                  <a:pt x="611" y="1018"/>
                  <a:pt x="610" y="1018"/>
                </a:cubicBezTo>
                <a:cubicBezTo>
                  <a:pt x="610" y="1018"/>
                  <a:pt x="610" y="1018"/>
                  <a:pt x="610" y="1017"/>
                </a:cubicBezTo>
                <a:cubicBezTo>
                  <a:pt x="608" y="1016"/>
                  <a:pt x="607" y="1013"/>
                  <a:pt x="607" y="1009"/>
                </a:cubicBezTo>
                <a:lnTo>
                  <a:pt x="607" y="1009"/>
                </a:lnTo>
                <a:cubicBezTo>
                  <a:pt x="607" y="1008"/>
                  <a:pt x="607" y="1007"/>
                  <a:pt x="607" y="1007"/>
                </a:cubicBezTo>
                <a:close/>
                <a:moveTo>
                  <a:pt x="993" y="1"/>
                </a:moveTo>
                <a:cubicBezTo>
                  <a:pt x="988" y="1"/>
                  <a:pt x="983" y="1"/>
                  <a:pt x="978" y="1"/>
                </a:cubicBezTo>
                <a:cubicBezTo>
                  <a:pt x="779" y="18"/>
                  <a:pt x="580" y="92"/>
                  <a:pt x="497" y="289"/>
                </a:cubicBezTo>
                <a:cubicBezTo>
                  <a:pt x="488" y="309"/>
                  <a:pt x="482" y="329"/>
                  <a:pt x="477" y="349"/>
                </a:cubicBezTo>
                <a:lnTo>
                  <a:pt x="477" y="349"/>
                </a:lnTo>
                <a:cubicBezTo>
                  <a:pt x="462" y="348"/>
                  <a:pt x="446" y="348"/>
                  <a:pt x="431" y="348"/>
                </a:cubicBezTo>
                <a:cubicBezTo>
                  <a:pt x="304" y="348"/>
                  <a:pt x="183" y="390"/>
                  <a:pt x="108" y="510"/>
                </a:cubicBezTo>
                <a:cubicBezTo>
                  <a:pt x="0" y="681"/>
                  <a:pt x="60" y="932"/>
                  <a:pt x="266" y="992"/>
                </a:cubicBezTo>
                <a:cubicBezTo>
                  <a:pt x="298" y="1002"/>
                  <a:pt x="331" y="1008"/>
                  <a:pt x="365" y="1008"/>
                </a:cubicBezTo>
                <a:cubicBezTo>
                  <a:pt x="374" y="1008"/>
                  <a:pt x="383" y="1007"/>
                  <a:pt x="392" y="1006"/>
                </a:cubicBezTo>
                <a:cubicBezTo>
                  <a:pt x="425" y="1005"/>
                  <a:pt x="466" y="990"/>
                  <a:pt x="501" y="987"/>
                </a:cubicBezTo>
                <a:lnTo>
                  <a:pt x="501" y="987"/>
                </a:lnTo>
                <a:cubicBezTo>
                  <a:pt x="493" y="988"/>
                  <a:pt x="495" y="990"/>
                  <a:pt x="510" y="990"/>
                </a:cubicBezTo>
                <a:cubicBezTo>
                  <a:pt x="513" y="990"/>
                  <a:pt x="515" y="990"/>
                  <a:pt x="518" y="990"/>
                </a:cubicBezTo>
                <a:cubicBezTo>
                  <a:pt x="523" y="990"/>
                  <a:pt x="528" y="989"/>
                  <a:pt x="533" y="989"/>
                </a:cubicBezTo>
                <a:cubicBezTo>
                  <a:pt x="542" y="989"/>
                  <a:pt x="552" y="990"/>
                  <a:pt x="562" y="990"/>
                </a:cubicBezTo>
                <a:cubicBezTo>
                  <a:pt x="563" y="990"/>
                  <a:pt x="564" y="990"/>
                  <a:pt x="564" y="990"/>
                </a:cubicBezTo>
                <a:lnTo>
                  <a:pt x="564" y="990"/>
                </a:lnTo>
                <a:cubicBezTo>
                  <a:pt x="575" y="992"/>
                  <a:pt x="585" y="994"/>
                  <a:pt x="595" y="997"/>
                </a:cubicBezTo>
                <a:lnTo>
                  <a:pt x="595" y="997"/>
                </a:lnTo>
                <a:cubicBezTo>
                  <a:pt x="551" y="1077"/>
                  <a:pt x="552" y="1172"/>
                  <a:pt x="612" y="1251"/>
                </a:cubicBezTo>
                <a:cubicBezTo>
                  <a:pt x="659" y="1312"/>
                  <a:pt x="722" y="1338"/>
                  <a:pt x="788" y="1338"/>
                </a:cubicBezTo>
                <a:cubicBezTo>
                  <a:pt x="828" y="1338"/>
                  <a:pt x="870" y="1329"/>
                  <a:pt x="910" y="1311"/>
                </a:cubicBezTo>
                <a:cubicBezTo>
                  <a:pt x="1122" y="1215"/>
                  <a:pt x="1336" y="1120"/>
                  <a:pt x="1548" y="1025"/>
                </a:cubicBezTo>
                <a:cubicBezTo>
                  <a:pt x="1620" y="992"/>
                  <a:pt x="1663" y="899"/>
                  <a:pt x="1662" y="825"/>
                </a:cubicBezTo>
                <a:cubicBezTo>
                  <a:pt x="1659" y="569"/>
                  <a:pt x="1455" y="332"/>
                  <a:pt x="1206" y="281"/>
                </a:cubicBezTo>
                <a:lnTo>
                  <a:pt x="1206" y="281"/>
                </a:lnTo>
                <a:cubicBezTo>
                  <a:pt x="1209" y="265"/>
                  <a:pt x="1210" y="249"/>
                  <a:pt x="1210" y="233"/>
                </a:cubicBezTo>
                <a:cubicBezTo>
                  <a:pt x="1205" y="121"/>
                  <a:pt x="1115" y="1"/>
                  <a:pt x="9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25"/>
          <p:cNvSpPr/>
          <p:nvPr/>
        </p:nvSpPr>
        <p:spPr>
          <a:xfrm>
            <a:off x="4170395" y="3142005"/>
            <a:ext cx="122467" cy="101112"/>
          </a:xfrm>
          <a:custGeom>
            <a:avLst/>
            <a:gdLst/>
            <a:ahLst/>
            <a:cxnLst/>
            <a:rect l="l" t="t" r="r" b="b"/>
            <a:pathLst>
              <a:path w="1709" h="1411" extrusionOk="0">
                <a:moveTo>
                  <a:pt x="1124" y="522"/>
                </a:moveTo>
                <a:cubicBezTo>
                  <a:pt x="1124" y="522"/>
                  <a:pt x="1124" y="522"/>
                  <a:pt x="1125" y="522"/>
                </a:cubicBezTo>
                <a:lnTo>
                  <a:pt x="1125" y="522"/>
                </a:lnTo>
                <a:cubicBezTo>
                  <a:pt x="1125" y="523"/>
                  <a:pt x="1125" y="523"/>
                  <a:pt x="1125" y="523"/>
                </a:cubicBezTo>
                <a:lnTo>
                  <a:pt x="1125" y="523"/>
                </a:lnTo>
                <a:cubicBezTo>
                  <a:pt x="1124" y="522"/>
                  <a:pt x="1124" y="522"/>
                  <a:pt x="1124" y="522"/>
                </a:cubicBezTo>
                <a:close/>
                <a:moveTo>
                  <a:pt x="1128" y="530"/>
                </a:moveTo>
                <a:cubicBezTo>
                  <a:pt x="1129" y="531"/>
                  <a:pt x="1129" y="531"/>
                  <a:pt x="1130" y="531"/>
                </a:cubicBezTo>
                <a:cubicBezTo>
                  <a:pt x="1129" y="531"/>
                  <a:pt x="1129" y="531"/>
                  <a:pt x="1128" y="530"/>
                </a:cubicBezTo>
                <a:close/>
                <a:moveTo>
                  <a:pt x="1099" y="554"/>
                </a:moveTo>
                <a:cubicBezTo>
                  <a:pt x="1099" y="554"/>
                  <a:pt x="1099" y="554"/>
                  <a:pt x="1099" y="554"/>
                </a:cubicBezTo>
                <a:lnTo>
                  <a:pt x="1099" y="554"/>
                </a:lnTo>
                <a:cubicBezTo>
                  <a:pt x="1095" y="560"/>
                  <a:pt x="1093" y="568"/>
                  <a:pt x="1090" y="575"/>
                </a:cubicBezTo>
                <a:lnTo>
                  <a:pt x="1090" y="575"/>
                </a:lnTo>
                <a:cubicBezTo>
                  <a:pt x="1090" y="575"/>
                  <a:pt x="1090" y="575"/>
                  <a:pt x="1090" y="575"/>
                </a:cubicBezTo>
                <a:cubicBezTo>
                  <a:pt x="1089" y="575"/>
                  <a:pt x="1092" y="562"/>
                  <a:pt x="1099" y="554"/>
                </a:cubicBezTo>
                <a:close/>
                <a:moveTo>
                  <a:pt x="582" y="878"/>
                </a:moveTo>
                <a:cubicBezTo>
                  <a:pt x="583" y="879"/>
                  <a:pt x="585" y="879"/>
                  <a:pt x="586" y="880"/>
                </a:cubicBezTo>
                <a:lnTo>
                  <a:pt x="586" y="880"/>
                </a:lnTo>
                <a:cubicBezTo>
                  <a:pt x="586" y="880"/>
                  <a:pt x="586" y="880"/>
                  <a:pt x="586" y="880"/>
                </a:cubicBezTo>
                <a:lnTo>
                  <a:pt x="586" y="880"/>
                </a:lnTo>
                <a:cubicBezTo>
                  <a:pt x="585" y="880"/>
                  <a:pt x="584" y="879"/>
                  <a:pt x="582" y="878"/>
                </a:cubicBezTo>
                <a:close/>
                <a:moveTo>
                  <a:pt x="605" y="1"/>
                </a:moveTo>
                <a:cubicBezTo>
                  <a:pt x="565" y="1"/>
                  <a:pt x="525" y="11"/>
                  <a:pt x="492" y="32"/>
                </a:cubicBezTo>
                <a:cubicBezTo>
                  <a:pt x="384" y="103"/>
                  <a:pt x="349" y="233"/>
                  <a:pt x="409" y="348"/>
                </a:cubicBezTo>
                <a:cubicBezTo>
                  <a:pt x="417" y="363"/>
                  <a:pt x="425" y="378"/>
                  <a:pt x="432" y="393"/>
                </a:cubicBezTo>
                <a:lnTo>
                  <a:pt x="432" y="393"/>
                </a:lnTo>
                <a:cubicBezTo>
                  <a:pt x="393" y="403"/>
                  <a:pt x="354" y="419"/>
                  <a:pt x="316" y="440"/>
                </a:cubicBezTo>
                <a:cubicBezTo>
                  <a:pt x="227" y="491"/>
                  <a:pt x="146" y="574"/>
                  <a:pt x="100" y="666"/>
                </a:cubicBezTo>
                <a:cubicBezTo>
                  <a:pt x="0" y="864"/>
                  <a:pt x="24" y="1115"/>
                  <a:pt x="197" y="1265"/>
                </a:cubicBezTo>
                <a:cubicBezTo>
                  <a:pt x="300" y="1356"/>
                  <a:pt x="439" y="1411"/>
                  <a:pt x="579" y="1411"/>
                </a:cubicBezTo>
                <a:cubicBezTo>
                  <a:pt x="633" y="1411"/>
                  <a:pt x="687" y="1402"/>
                  <a:pt x="739" y="1385"/>
                </a:cubicBezTo>
                <a:cubicBezTo>
                  <a:pt x="885" y="1334"/>
                  <a:pt x="996" y="1223"/>
                  <a:pt x="1046" y="1084"/>
                </a:cubicBezTo>
                <a:lnTo>
                  <a:pt x="1046" y="1084"/>
                </a:lnTo>
                <a:cubicBezTo>
                  <a:pt x="1080" y="1101"/>
                  <a:pt x="1120" y="1110"/>
                  <a:pt x="1159" y="1110"/>
                </a:cubicBezTo>
                <a:cubicBezTo>
                  <a:pt x="1218" y="1110"/>
                  <a:pt x="1277" y="1089"/>
                  <a:pt x="1318" y="1044"/>
                </a:cubicBezTo>
                <a:cubicBezTo>
                  <a:pt x="1519" y="818"/>
                  <a:pt x="1709" y="436"/>
                  <a:pt x="1436" y="183"/>
                </a:cubicBezTo>
                <a:cubicBezTo>
                  <a:pt x="1345" y="100"/>
                  <a:pt x="1244" y="66"/>
                  <a:pt x="1141" y="66"/>
                </a:cubicBezTo>
                <a:cubicBezTo>
                  <a:pt x="1036" y="66"/>
                  <a:pt x="929" y="102"/>
                  <a:pt x="829" y="156"/>
                </a:cubicBezTo>
                <a:lnTo>
                  <a:pt x="829" y="156"/>
                </a:lnTo>
                <a:cubicBezTo>
                  <a:pt x="822" y="142"/>
                  <a:pt x="815" y="128"/>
                  <a:pt x="808" y="115"/>
                </a:cubicBezTo>
                <a:cubicBezTo>
                  <a:pt x="771" y="43"/>
                  <a:pt x="687" y="1"/>
                  <a:pt x="6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25"/>
          <p:cNvSpPr/>
          <p:nvPr/>
        </p:nvSpPr>
        <p:spPr>
          <a:xfrm>
            <a:off x="4487700" y="2988870"/>
            <a:ext cx="122539" cy="101112"/>
          </a:xfrm>
          <a:custGeom>
            <a:avLst/>
            <a:gdLst/>
            <a:ahLst/>
            <a:cxnLst/>
            <a:rect l="l" t="t" r="r" b="b"/>
            <a:pathLst>
              <a:path w="1710" h="1411" extrusionOk="0">
                <a:moveTo>
                  <a:pt x="1124" y="522"/>
                </a:moveTo>
                <a:lnTo>
                  <a:pt x="1124" y="522"/>
                </a:lnTo>
                <a:cubicBezTo>
                  <a:pt x="1124" y="522"/>
                  <a:pt x="1124" y="522"/>
                  <a:pt x="1124" y="522"/>
                </a:cubicBezTo>
                <a:lnTo>
                  <a:pt x="1124" y="522"/>
                </a:lnTo>
                <a:cubicBezTo>
                  <a:pt x="1124" y="522"/>
                  <a:pt x="1124" y="522"/>
                  <a:pt x="1124" y="522"/>
                </a:cubicBezTo>
                <a:close/>
                <a:moveTo>
                  <a:pt x="1126" y="528"/>
                </a:moveTo>
                <a:lnTo>
                  <a:pt x="1126" y="528"/>
                </a:lnTo>
                <a:cubicBezTo>
                  <a:pt x="1127" y="529"/>
                  <a:pt x="1128" y="530"/>
                  <a:pt x="1129" y="531"/>
                </a:cubicBezTo>
                <a:cubicBezTo>
                  <a:pt x="1128" y="530"/>
                  <a:pt x="1127" y="529"/>
                  <a:pt x="1126" y="528"/>
                </a:cubicBezTo>
                <a:lnTo>
                  <a:pt x="1126" y="528"/>
                </a:lnTo>
                <a:cubicBezTo>
                  <a:pt x="1126" y="528"/>
                  <a:pt x="1126" y="528"/>
                  <a:pt x="1126" y="528"/>
                </a:cubicBezTo>
                <a:close/>
                <a:moveTo>
                  <a:pt x="1098" y="555"/>
                </a:moveTo>
                <a:cubicBezTo>
                  <a:pt x="1098" y="556"/>
                  <a:pt x="1098" y="556"/>
                  <a:pt x="1097" y="557"/>
                </a:cubicBezTo>
                <a:lnTo>
                  <a:pt x="1097" y="557"/>
                </a:lnTo>
                <a:cubicBezTo>
                  <a:pt x="1095" y="562"/>
                  <a:pt x="1092" y="569"/>
                  <a:pt x="1090" y="575"/>
                </a:cubicBezTo>
                <a:lnTo>
                  <a:pt x="1090" y="575"/>
                </a:lnTo>
                <a:cubicBezTo>
                  <a:pt x="1089" y="573"/>
                  <a:pt x="1092" y="563"/>
                  <a:pt x="1098" y="555"/>
                </a:cubicBezTo>
                <a:close/>
                <a:moveTo>
                  <a:pt x="581" y="877"/>
                </a:moveTo>
                <a:cubicBezTo>
                  <a:pt x="582" y="878"/>
                  <a:pt x="583" y="878"/>
                  <a:pt x="585" y="879"/>
                </a:cubicBezTo>
                <a:lnTo>
                  <a:pt x="585" y="879"/>
                </a:lnTo>
                <a:cubicBezTo>
                  <a:pt x="585" y="879"/>
                  <a:pt x="585" y="879"/>
                  <a:pt x="586" y="880"/>
                </a:cubicBezTo>
                <a:lnTo>
                  <a:pt x="586" y="880"/>
                </a:lnTo>
                <a:cubicBezTo>
                  <a:pt x="584" y="879"/>
                  <a:pt x="582" y="878"/>
                  <a:pt x="581" y="877"/>
                </a:cubicBezTo>
                <a:close/>
                <a:moveTo>
                  <a:pt x="604" y="1"/>
                </a:moveTo>
                <a:cubicBezTo>
                  <a:pt x="565" y="1"/>
                  <a:pt x="526" y="11"/>
                  <a:pt x="493" y="32"/>
                </a:cubicBezTo>
                <a:cubicBezTo>
                  <a:pt x="384" y="102"/>
                  <a:pt x="349" y="233"/>
                  <a:pt x="410" y="348"/>
                </a:cubicBezTo>
                <a:cubicBezTo>
                  <a:pt x="417" y="363"/>
                  <a:pt x="425" y="378"/>
                  <a:pt x="433" y="392"/>
                </a:cubicBezTo>
                <a:lnTo>
                  <a:pt x="433" y="392"/>
                </a:lnTo>
                <a:cubicBezTo>
                  <a:pt x="393" y="403"/>
                  <a:pt x="355" y="418"/>
                  <a:pt x="317" y="440"/>
                </a:cubicBezTo>
                <a:cubicBezTo>
                  <a:pt x="227" y="491"/>
                  <a:pt x="146" y="575"/>
                  <a:pt x="100" y="667"/>
                </a:cubicBezTo>
                <a:cubicBezTo>
                  <a:pt x="0" y="863"/>
                  <a:pt x="23" y="1114"/>
                  <a:pt x="196" y="1266"/>
                </a:cubicBezTo>
                <a:cubicBezTo>
                  <a:pt x="300" y="1355"/>
                  <a:pt x="439" y="1410"/>
                  <a:pt x="578" y="1410"/>
                </a:cubicBezTo>
                <a:cubicBezTo>
                  <a:pt x="632" y="1410"/>
                  <a:pt x="686" y="1402"/>
                  <a:pt x="738" y="1384"/>
                </a:cubicBezTo>
                <a:cubicBezTo>
                  <a:pt x="884" y="1333"/>
                  <a:pt x="996" y="1222"/>
                  <a:pt x="1046" y="1084"/>
                </a:cubicBezTo>
                <a:lnTo>
                  <a:pt x="1046" y="1084"/>
                </a:lnTo>
                <a:cubicBezTo>
                  <a:pt x="1080" y="1100"/>
                  <a:pt x="1120" y="1109"/>
                  <a:pt x="1159" y="1109"/>
                </a:cubicBezTo>
                <a:cubicBezTo>
                  <a:pt x="1218" y="1109"/>
                  <a:pt x="1276" y="1089"/>
                  <a:pt x="1317" y="1044"/>
                </a:cubicBezTo>
                <a:cubicBezTo>
                  <a:pt x="1518" y="817"/>
                  <a:pt x="1709" y="437"/>
                  <a:pt x="1435" y="183"/>
                </a:cubicBezTo>
                <a:cubicBezTo>
                  <a:pt x="1345" y="100"/>
                  <a:pt x="1244" y="66"/>
                  <a:pt x="1141" y="66"/>
                </a:cubicBezTo>
                <a:cubicBezTo>
                  <a:pt x="1036" y="66"/>
                  <a:pt x="929" y="102"/>
                  <a:pt x="829" y="155"/>
                </a:cubicBezTo>
                <a:lnTo>
                  <a:pt x="829" y="155"/>
                </a:lnTo>
                <a:cubicBezTo>
                  <a:pt x="823" y="142"/>
                  <a:pt x="816" y="129"/>
                  <a:pt x="809" y="115"/>
                </a:cubicBezTo>
                <a:cubicBezTo>
                  <a:pt x="771" y="43"/>
                  <a:pt x="686" y="1"/>
                  <a:pt x="60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25"/>
          <p:cNvSpPr/>
          <p:nvPr/>
        </p:nvSpPr>
        <p:spPr>
          <a:xfrm>
            <a:off x="3902032" y="2982564"/>
            <a:ext cx="106702" cy="90292"/>
          </a:xfrm>
          <a:custGeom>
            <a:avLst/>
            <a:gdLst/>
            <a:ahLst/>
            <a:cxnLst/>
            <a:rect l="l" t="t" r="r" b="b"/>
            <a:pathLst>
              <a:path w="1489" h="1260" extrusionOk="0">
                <a:moveTo>
                  <a:pt x="704" y="465"/>
                </a:moveTo>
                <a:lnTo>
                  <a:pt x="704" y="465"/>
                </a:lnTo>
                <a:cubicBezTo>
                  <a:pt x="704" y="465"/>
                  <a:pt x="705" y="465"/>
                  <a:pt x="705" y="465"/>
                </a:cubicBezTo>
                <a:lnTo>
                  <a:pt x="705" y="465"/>
                </a:lnTo>
                <a:cubicBezTo>
                  <a:pt x="705" y="465"/>
                  <a:pt x="704" y="465"/>
                  <a:pt x="704" y="465"/>
                </a:cubicBezTo>
                <a:lnTo>
                  <a:pt x="704" y="465"/>
                </a:lnTo>
                <a:cubicBezTo>
                  <a:pt x="704" y="465"/>
                  <a:pt x="704" y="465"/>
                  <a:pt x="704" y="465"/>
                </a:cubicBezTo>
                <a:close/>
                <a:moveTo>
                  <a:pt x="686" y="465"/>
                </a:moveTo>
                <a:cubicBezTo>
                  <a:pt x="688" y="466"/>
                  <a:pt x="690" y="466"/>
                  <a:pt x="691" y="466"/>
                </a:cubicBezTo>
                <a:lnTo>
                  <a:pt x="691" y="466"/>
                </a:lnTo>
                <a:cubicBezTo>
                  <a:pt x="691" y="466"/>
                  <a:pt x="691" y="466"/>
                  <a:pt x="691" y="466"/>
                </a:cubicBezTo>
                <a:lnTo>
                  <a:pt x="691" y="466"/>
                </a:lnTo>
                <a:cubicBezTo>
                  <a:pt x="689" y="466"/>
                  <a:pt x="687" y="466"/>
                  <a:pt x="684" y="465"/>
                </a:cubicBezTo>
                <a:lnTo>
                  <a:pt x="684" y="465"/>
                </a:lnTo>
                <a:cubicBezTo>
                  <a:pt x="685" y="465"/>
                  <a:pt x="685" y="465"/>
                  <a:pt x="686" y="465"/>
                </a:cubicBezTo>
                <a:close/>
                <a:moveTo>
                  <a:pt x="1108" y="979"/>
                </a:moveTo>
                <a:lnTo>
                  <a:pt x="1108" y="979"/>
                </a:lnTo>
                <a:cubicBezTo>
                  <a:pt x="1108" y="979"/>
                  <a:pt x="1099" y="983"/>
                  <a:pt x="1090" y="987"/>
                </a:cubicBezTo>
                <a:lnTo>
                  <a:pt x="1090" y="987"/>
                </a:lnTo>
                <a:cubicBezTo>
                  <a:pt x="1093" y="986"/>
                  <a:pt x="1095" y="985"/>
                  <a:pt x="1098" y="983"/>
                </a:cubicBezTo>
                <a:cubicBezTo>
                  <a:pt x="1105" y="980"/>
                  <a:pt x="1108" y="979"/>
                  <a:pt x="1108" y="979"/>
                </a:cubicBezTo>
                <a:close/>
                <a:moveTo>
                  <a:pt x="639" y="1023"/>
                </a:moveTo>
                <a:cubicBezTo>
                  <a:pt x="641" y="1023"/>
                  <a:pt x="639" y="1023"/>
                  <a:pt x="626" y="1023"/>
                </a:cubicBezTo>
                <a:cubicBezTo>
                  <a:pt x="624" y="1023"/>
                  <a:pt x="623" y="1023"/>
                  <a:pt x="621" y="1023"/>
                </a:cubicBezTo>
                <a:lnTo>
                  <a:pt x="621" y="1023"/>
                </a:lnTo>
                <a:cubicBezTo>
                  <a:pt x="621" y="1023"/>
                  <a:pt x="620" y="1023"/>
                  <a:pt x="620" y="1023"/>
                </a:cubicBezTo>
                <a:lnTo>
                  <a:pt x="620" y="1023"/>
                </a:lnTo>
                <a:cubicBezTo>
                  <a:pt x="628" y="1023"/>
                  <a:pt x="637" y="1023"/>
                  <a:pt x="639" y="1023"/>
                </a:cubicBezTo>
                <a:close/>
                <a:moveTo>
                  <a:pt x="639" y="1031"/>
                </a:moveTo>
                <a:cubicBezTo>
                  <a:pt x="642" y="1031"/>
                  <a:pt x="644" y="1031"/>
                  <a:pt x="643" y="1031"/>
                </a:cubicBezTo>
                <a:cubicBezTo>
                  <a:pt x="643" y="1031"/>
                  <a:pt x="643" y="1031"/>
                  <a:pt x="642" y="1031"/>
                </a:cubicBezTo>
                <a:cubicBezTo>
                  <a:pt x="642" y="1031"/>
                  <a:pt x="640" y="1031"/>
                  <a:pt x="639" y="1031"/>
                </a:cubicBezTo>
                <a:close/>
                <a:moveTo>
                  <a:pt x="705" y="1"/>
                </a:moveTo>
                <a:cubicBezTo>
                  <a:pt x="537" y="1"/>
                  <a:pt x="367" y="107"/>
                  <a:pt x="284" y="255"/>
                </a:cubicBezTo>
                <a:lnTo>
                  <a:pt x="284" y="255"/>
                </a:lnTo>
                <a:cubicBezTo>
                  <a:pt x="277" y="258"/>
                  <a:pt x="270" y="261"/>
                  <a:pt x="263" y="265"/>
                </a:cubicBezTo>
                <a:cubicBezTo>
                  <a:pt x="126" y="336"/>
                  <a:pt x="9" y="475"/>
                  <a:pt x="4" y="634"/>
                </a:cubicBezTo>
                <a:cubicBezTo>
                  <a:pt x="0" y="807"/>
                  <a:pt x="117" y="939"/>
                  <a:pt x="271" y="996"/>
                </a:cubicBezTo>
                <a:cubicBezTo>
                  <a:pt x="334" y="1020"/>
                  <a:pt x="396" y="1024"/>
                  <a:pt x="459" y="1024"/>
                </a:cubicBezTo>
                <a:cubicBezTo>
                  <a:pt x="482" y="1024"/>
                  <a:pt x="505" y="1023"/>
                  <a:pt x="529" y="1023"/>
                </a:cubicBezTo>
                <a:lnTo>
                  <a:pt x="529" y="1023"/>
                </a:lnTo>
                <a:cubicBezTo>
                  <a:pt x="528" y="1095"/>
                  <a:pt x="565" y="1166"/>
                  <a:pt x="621" y="1209"/>
                </a:cubicBezTo>
                <a:cubicBezTo>
                  <a:pt x="661" y="1241"/>
                  <a:pt x="715" y="1259"/>
                  <a:pt x="769" y="1259"/>
                </a:cubicBezTo>
                <a:cubicBezTo>
                  <a:pt x="808" y="1259"/>
                  <a:pt x="846" y="1250"/>
                  <a:pt x="878" y="1228"/>
                </a:cubicBezTo>
                <a:cubicBezTo>
                  <a:pt x="947" y="1180"/>
                  <a:pt x="1002" y="1119"/>
                  <a:pt x="1022" y="1036"/>
                </a:cubicBezTo>
                <a:lnTo>
                  <a:pt x="1022" y="1036"/>
                </a:lnTo>
                <a:cubicBezTo>
                  <a:pt x="1029" y="1029"/>
                  <a:pt x="1036" y="1021"/>
                  <a:pt x="1044" y="1014"/>
                </a:cubicBezTo>
                <a:lnTo>
                  <a:pt x="1044" y="1014"/>
                </a:lnTo>
                <a:cubicBezTo>
                  <a:pt x="1052" y="1008"/>
                  <a:pt x="1061" y="1003"/>
                  <a:pt x="1068" y="999"/>
                </a:cubicBezTo>
                <a:cubicBezTo>
                  <a:pt x="1074" y="996"/>
                  <a:pt x="1078" y="993"/>
                  <a:pt x="1083" y="991"/>
                </a:cubicBezTo>
                <a:lnTo>
                  <a:pt x="1083" y="991"/>
                </a:lnTo>
                <a:cubicBezTo>
                  <a:pt x="1100" y="988"/>
                  <a:pt x="1121" y="980"/>
                  <a:pt x="1138" y="975"/>
                </a:cubicBezTo>
                <a:lnTo>
                  <a:pt x="1138" y="975"/>
                </a:lnTo>
                <a:cubicBezTo>
                  <a:pt x="1146" y="974"/>
                  <a:pt x="1154" y="973"/>
                  <a:pt x="1162" y="973"/>
                </a:cubicBezTo>
                <a:cubicBezTo>
                  <a:pt x="1166" y="973"/>
                  <a:pt x="1175" y="975"/>
                  <a:pt x="1182" y="975"/>
                </a:cubicBezTo>
                <a:cubicBezTo>
                  <a:pt x="1183" y="975"/>
                  <a:pt x="1184" y="975"/>
                  <a:pt x="1185" y="975"/>
                </a:cubicBezTo>
                <a:lnTo>
                  <a:pt x="1185" y="975"/>
                </a:lnTo>
                <a:cubicBezTo>
                  <a:pt x="1202" y="978"/>
                  <a:pt x="1220" y="980"/>
                  <a:pt x="1238" y="980"/>
                </a:cubicBezTo>
                <a:cubicBezTo>
                  <a:pt x="1319" y="980"/>
                  <a:pt x="1401" y="944"/>
                  <a:pt x="1442" y="869"/>
                </a:cubicBezTo>
                <a:cubicBezTo>
                  <a:pt x="1489" y="780"/>
                  <a:pt x="1483" y="660"/>
                  <a:pt x="1406" y="588"/>
                </a:cubicBezTo>
                <a:cubicBezTo>
                  <a:pt x="1289" y="479"/>
                  <a:pt x="1152" y="404"/>
                  <a:pt x="1006" y="362"/>
                </a:cubicBezTo>
                <a:lnTo>
                  <a:pt x="1006" y="362"/>
                </a:lnTo>
                <a:cubicBezTo>
                  <a:pt x="1024" y="322"/>
                  <a:pt x="1029" y="277"/>
                  <a:pt x="1023" y="234"/>
                </a:cubicBezTo>
                <a:cubicBezTo>
                  <a:pt x="1013" y="158"/>
                  <a:pt x="975" y="107"/>
                  <a:pt x="914" y="65"/>
                </a:cubicBezTo>
                <a:cubicBezTo>
                  <a:pt x="849" y="20"/>
                  <a:pt x="777" y="1"/>
                  <a:pt x="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25"/>
          <p:cNvSpPr/>
          <p:nvPr/>
        </p:nvSpPr>
        <p:spPr>
          <a:xfrm>
            <a:off x="4356349" y="3646483"/>
            <a:ext cx="33680" cy="38768"/>
          </a:xfrm>
          <a:custGeom>
            <a:avLst/>
            <a:gdLst/>
            <a:ahLst/>
            <a:cxnLst/>
            <a:rect l="l" t="t" r="r" b="b"/>
            <a:pathLst>
              <a:path w="470" h="541" extrusionOk="0">
                <a:moveTo>
                  <a:pt x="363" y="1"/>
                </a:moveTo>
                <a:cubicBezTo>
                  <a:pt x="324" y="1"/>
                  <a:pt x="286" y="6"/>
                  <a:pt x="251" y="23"/>
                </a:cubicBezTo>
                <a:cubicBezTo>
                  <a:pt x="244" y="26"/>
                  <a:pt x="238" y="30"/>
                  <a:pt x="232" y="34"/>
                </a:cubicBezTo>
                <a:lnTo>
                  <a:pt x="232" y="34"/>
                </a:lnTo>
                <a:lnTo>
                  <a:pt x="470" y="10"/>
                </a:lnTo>
                <a:cubicBezTo>
                  <a:pt x="435" y="5"/>
                  <a:pt x="399" y="1"/>
                  <a:pt x="363" y="1"/>
                </a:cubicBezTo>
                <a:close/>
                <a:moveTo>
                  <a:pt x="232" y="34"/>
                </a:moveTo>
                <a:lnTo>
                  <a:pt x="1" y="57"/>
                </a:lnTo>
                <a:cubicBezTo>
                  <a:pt x="68" y="219"/>
                  <a:pt x="136" y="378"/>
                  <a:pt x="204" y="540"/>
                </a:cubicBezTo>
                <a:cubicBezTo>
                  <a:pt x="269" y="465"/>
                  <a:pt x="336" y="353"/>
                  <a:pt x="271" y="277"/>
                </a:cubicBezTo>
                <a:cubicBezTo>
                  <a:pt x="248" y="249"/>
                  <a:pt x="211" y="235"/>
                  <a:pt x="187" y="206"/>
                </a:cubicBezTo>
                <a:cubicBezTo>
                  <a:pt x="146" y="153"/>
                  <a:pt x="177" y="72"/>
                  <a:pt x="232" y="34"/>
                </a:cubicBez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25"/>
          <p:cNvSpPr/>
          <p:nvPr/>
        </p:nvSpPr>
        <p:spPr>
          <a:xfrm>
            <a:off x="4933562" y="3512696"/>
            <a:ext cx="55393" cy="37478"/>
          </a:xfrm>
          <a:custGeom>
            <a:avLst/>
            <a:gdLst/>
            <a:ahLst/>
            <a:cxnLst/>
            <a:rect l="l" t="t" r="r" b="b"/>
            <a:pathLst>
              <a:path w="773" h="523" extrusionOk="0">
                <a:moveTo>
                  <a:pt x="139" y="1"/>
                </a:moveTo>
                <a:cubicBezTo>
                  <a:pt x="17" y="1"/>
                  <a:pt x="0" y="204"/>
                  <a:pt x="102" y="271"/>
                </a:cubicBezTo>
                <a:cubicBezTo>
                  <a:pt x="147" y="301"/>
                  <a:pt x="199" y="312"/>
                  <a:pt x="253" y="312"/>
                </a:cubicBezTo>
                <a:cubicBezTo>
                  <a:pt x="319" y="312"/>
                  <a:pt x="390" y="295"/>
                  <a:pt x="455" y="277"/>
                </a:cubicBezTo>
                <a:lnTo>
                  <a:pt x="455" y="277"/>
                </a:lnTo>
                <a:cubicBezTo>
                  <a:pt x="367" y="310"/>
                  <a:pt x="372" y="458"/>
                  <a:pt x="455" y="504"/>
                </a:cubicBezTo>
                <a:cubicBezTo>
                  <a:pt x="478" y="517"/>
                  <a:pt x="503" y="522"/>
                  <a:pt x="529" y="522"/>
                </a:cubicBezTo>
                <a:cubicBezTo>
                  <a:pt x="595" y="522"/>
                  <a:pt x="663" y="485"/>
                  <a:pt x="702" y="429"/>
                </a:cubicBezTo>
                <a:cubicBezTo>
                  <a:pt x="759" y="353"/>
                  <a:pt x="772" y="254"/>
                  <a:pt x="773" y="159"/>
                </a:cubicBezTo>
                <a:lnTo>
                  <a:pt x="139" y="1"/>
                </a:ln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25"/>
          <p:cNvSpPr/>
          <p:nvPr/>
        </p:nvSpPr>
        <p:spPr>
          <a:xfrm>
            <a:off x="4841480" y="3317426"/>
            <a:ext cx="33537" cy="59549"/>
          </a:xfrm>
          <a:custGeom>
            <a:avLst/>
            <a:gdLst/>
            <a:ahLst/>
            <a:cxnLst/>
            <a:rect l="l" t="t" r="r" b="b"/>
            <a:pathLst>
              <a:path w="468" h="831" extrusionOk="0">
                <a:moveTo>
                  <a:pt x="169" y="1"/>
                </a:moveTo>
                <a:cubicBezTo>
                  <a:pt x="103" y="1"/>
                  <a:pt x="40" y="25"/>
                  <a:pt x="0" y="79"/>
                </a:cubicBezTo>
                <a:lnTo>
                  <a:pt x="159" y="104"/>
                </a:lnTo>
                <a:cubicBezTo>
                  <a:pt x="154" y="103"/>
                  <a:pt x="150" y="103"/>
                  <a:pt x="146" y="103"/>
                </a:cubicBezTo>
                <a:cubicBezTo>
                  <a:pt x="48" y="103"/>
                  <a:pt x="11" y="265"/>
                  <a:pt x="83" y="338"/>
                </a:cubicBezTo>
                <a:cubicBezTo>
                  <a:pt x="145" y="401"/>
                  <a:pt x="237" y="412"/>
                  <a:pt x="327" y="412"/>
                </a:cubicBezTo>
                <a:cubicBezTo>
                  <a:pt x="348" y="412"/>
                  <a:pt x="369" y="412"/>
                  <a:pt x="389" y="411"/>
                </a:cubicBezTo>
                <a:lnTo>
                  <a:pt x="389" y="411"/>
                </a:lnTo>
                <a:cubicBezTo>
                  <a:pt x="301" y="536"/>
                  <a:pt x="240" y="681"/>
                  <a:pt x="210" y="831"/>
                </a:cubicBezTo>
                <a:cubicBezTo>
                  <a:pt x="296" y="720"/>
                  <a:pt x="383" y="610"/>
                  <a:pt x="426" y="477"/>
                </a:cubicBezTo>
                <a:cubicBezTo>
                  <a:pt x="468" y="345"/>
                  <a:pt x="460" y="186"/>
                  <a:pt x="365" y="84"/>
                </a:cubicBezTo>
                <a:cubicBezTo>
                  <a:pt x="316" y="30"/>
                  <a:pt x="241" y="1"/>
                  <a:pt x="169" y="1"/>
                </a:cubicBez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25"/>
          <p:cNvSpPr/>
          <p:nvPr/>
        </p:nvSpPr>
        <p:spPr>
          <a:xfrm>
            <a:off x="4609449" y="3646627"/>
            <a:ext cx="49660" cy="24364"/>
          </a:xfrm>
          <a:custGeom>
            <a:avLst/>
            <a:gdLst/>
            <a:ahLst/>
            <a:cxnLst/>
            <a:rect l="l" t="t" r="r" b="b"/>
            <a:pathLst>
              <a:path w="693" h="340" extrusionOk="0">
                <a:moveTo>
                  <a:pt x="168" y="1"/>
                </a:moveTo>
                <a:cubicBezTo>
                  <a:pt x="92" y="17"/>
                  <a:pt x="28" y="75"/>
                  <a:pt x="1" y="147"/>
                </a:cubicBezTo>
                <a:cubicBezTo>
                  <a:pt x="74" y="178"/>
                  <a:pt x="154" y="193"/>
                  <a:pt x="233" y="193"/>
                </a:cubicBezTo>
                <a:cubicBezTo>
                  <a:pt x="265" y="193"/>
                  <a:pt x="297" y="190"/>
                  <a:pt x="329" y="185"/>
                </a:cubicBezTo>
                <a:lnTo>
                  <a:pt x="329" y="185"/>
                </a:lnTo>
                <a:cubicBezTo>
                  <a:pt x="302" y="262"/>
                  <a:pt x="386" y="340"/>
                  <a:pt x="469" y="340"/>
                </a:cubicBezTo>
                <a:cubicBezTo>
                  <a:pt x="472" y="340"/>
                  <a:pt x="474" y="340"/>
                  <a:pt x="476" y="340"/>
                </a:cubicBezTo>
                <a:cubicBezTo>
                  <a:pt x="559" y="335"/>
                  <a:pt x="630" y="278"/>
                  <a:pt x="693" y="223"/>
                </a:cubicBezTo>
                <a:lnTo>
                  <a:pt x="693" y="223"/>
                </a:lnTo>
                <a:cubicBezTo>
                  <a:pt x="655" y="226"/>
                  <a:pt x="615" y="228"/>
                  <a:pt x="577" y="231"/>
                </a:cubicBezTo>
                <a:lnTo>
                  <a:pt x="168" y="1"/>
                </a:ln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5"/>
          <p:cNvSpPr/>
          <p:nvPr/>
        </p:nvSpPr>
        <p:spPr>
          <a:xfrm>
            <a:off x="4016400" y="3685394"/>
            <a:ext cx="38195" cy="49660"/>
          </a:xfrm>
          <a:custGeom>
            <a:avLst/>
            <a:gdLst/>
            <a:ahLst/>
            <a:cxnLst/>
            <a:rect l="l" t="t" r="r" b="b"/>
            <a:pathLst>
              <a:path w="533" h="693" extrusionOk="0">
                <a:moveTo>
                  <a:pt x="532" y="145"/>
                </a:moveTo>
                <a:cubicBezTo>
                  <a:pt x="486" y="158"/>
                  <a:pt x="442" y="176"/>
                  <a:pt x="400" y="200"/>
                </a:cubicBezTo>
                <a:lnTo>
                  <a:pt x="400" y="200"/>
                </a:lnTo>
                <a:cubicBezTo>
                  <a:pt x="448" y="192"/>
                  <a:pt x="493" y="174"/>
                  <a:pt x="532" y="145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53" y="119"/>
                  <a:pt x="177" y="192"/>
                  <a:pt x="304" y="204"/>
                </a:cubicBezTo>
                <a:lnTo>
                  <a:pt x="304" y="204"/>
                </a:lnTo>
                <a:lnTo>
                  <a:pt x="0" y="0"/>
                </a:lnTo>
                <a:close/>
                <a:moveTo>
                  <a:pt x="400" y="200"/>
                </a:moveTo>
                <a:cubicBezTo>
                  <a:pt x="380" y="204"/>
                  <a:pt x="359" y="205"/>
                  <a:pt x="338" y="205"/>
                </a:cubicBezTo>
                <a:cubicBezTo>
                  <a:pt x="327" y="205"/>
                  <a:pt x="315" y="205"/>
                  <a:pt x="304" y="204"/>
                </a:cubicBezTo>
                <a:lnTo>
                  <a:pt x="304" y="204"/>
                </a:lnTo>
                <a:lnTo>
                  <a:pt x="348" y="233"/>
                </a:lnTo>
                <a:cubicBezTo>
                  <a:pt x="348" y="234"/>
                  <a:pt x="348" y="234"/>
                  <a:pt x="349" y="234"/>
                </a:cubicBezTo>
                <a:lnTo>
                  <a:pt x="349" y="234"/>
                </a:lnTo>
                <a:cubicBezTo>
                  <a:pt x="365" y="222"/>
                  <a:pt x="382" y="210"/>
                  <a:pt x="400" y="200"/>
                </a:cubicBezTo>
                <a:close/>
                <a:moveTo>
                  <a:pt x="349" y="234"/>
                </a:moveTo>
                <a:lnTo>
                  <a:pt x="349" y="234"/>
                </a:lnTo>
                <a:cubicBezTo>
                  <a:pt x="312" y="261"/>
                  <a:pt x="278" y="292"/>
                  <a:pt x="249" y="328"/>
                </a:cubicBezTo>
                <a:cubicBezTo>
                  <a:pt x="158" y="439"/>
                  <a:pt x="146" y="649"/>
                  <a:pt x="284" y="688"/>
                </a:cubicBezTo>
                <a:cubicBezTo>
                  <a:pt x="295" y="691"/>
                  <a:pt x="306" y="692"/>
                  <a:pt x="317" y="692"/>
                </a:cubicBezTo>
                <a:cubicBezTo>
                  <a:pt x="405" y="692"/>
                  <a:pt x="484" y="599"/>
                  <a:pt x="485" y="506"/>
                </a:cubicBezTo>
                <a:cubicBezTo>
                  <a:pt x="488" y="401"/>
                  <a:pt x="423" y="307"/>
                  <a:pt x="349" y="234"/>
                </a:cubicBez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5"/>
          <p:cNvSpPr/>
          <p:nvPr/>
        </p:nvSpPr>
        <p:spPr>
          <a:xfrm>
            <a:off x="4611742" y="3317569"/>
            <a:ext cx="16195" cy="7023"/>
          </a:xfrm>
          <a:custGeom>
            <a:avLst/>
            <a:gdLst/>
            <a:ahLst/>
            <a:cxnLst/>
            <a:rect l="l" t="t" r="r" b="b"/>
            <a:pathLst>
              <a:path w="226" h="98" extrusionOk="0">
                <a:moveTo>
                  <a:pt x="226" y="1"/>
                </a:moveTo>
                <a:lnTo>
                  <a:pt x="1" y="91"/>
                </a:lnTo>
                <a:cubicBezTo>
                  <a:pt x="17" y="95"/>
                  <a:pt x="34" y="97"/>
                  <a:pt x="50" y="97"/>
                </a:cubicBezTo>
                <a:cubicBezTo>
                  <a:pt x="120" y="97"/>
                  <a:pt x="190" y="61"/>
                  <a:pt x="226" y="1"/>
                </a:cubicBez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5"/>
          <p:cNvSpPr/>
          <p:nvPr/>
        </p:nvSpPr>
        <p:spPr>
          <a:xfrm>
            <a:off x="4943379" y="3122299"/>
            <a:ext cx="15407" cy="16553"/>
          </a:xfrm>
          <a:custGeom>
            <a:avLst/>
            <a:gdLst/>
            <a:ahLst/>
            <a:cxnLst/>
            <a:rect l="l" t="t" r="r" b="b"/>
            <a:pathLst>
              <a:path w="215" h="231" extrusionOk="0">
                <a:moveTo>
                  <a:pt x="128" y="0"/>
                </a:moveTo>
                <a:cubicBezTo>
                  <a:pt x="113" y="17"/>
                  <a:pt x="98" y="35"/>
                  <a:pt x="86" y="55"/>
                </a:cubicBezTo>
                <a:lnTo>
                  <a:pt x="86" y="55"/>
                </a:lnTo>
                <a:cubicBezTo>
                  <a:pt x="81" y="54"/>
                  <a:pt x="76" y="53"/>
                  <a:pt x="70" y="53"/>
                </a:cubicBezTo>
                <a:cubicBezTo>
                  <a:pt x="56" y="53"/>
                  <a:pt x="41" y="57"/>
                  <a:pt x="27" y="66"/>
                </a:cubicBezTo>
                <a:cubicBezTo>
                  <a:pt x="1" y="117"/>
                  <a:pt x="5" y="183"/>
                  <a:pt x="37" y="230"/>
                </a:cubicBezTo>
                <a:lnTo>
                  <a:pt x="56" y="182"/>
                </a:lnTo>
                <a:lnTo>
                  <a:pt x="56" y="182"/>
                </a:lnTo>
                <a:cubicBezTo>
                  <a:pt x="95" y="195"/>
                  <a:pt x="134" y="207"/>
                  <a:pt x="173" y="220"/>
                </a:cubicBezTo>
                <a:cubicBezTo>
                  <a:pt x="214" y="163"/>
                  <a:pt x="166" y="83"/>
                  <a:pt x="105" y="60"/>
                </a:cubicBezTo>
                <a:lnTo>
                  <a:pt x="105" y="60"/>
                </a:lnTo>
                <a:lnTo>
                  <a:pt x="128" y="0"/>
                </a:ln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25"/>
          <p:cNvSpPr/>
          <p:nvPr/>
        </p:nvSpPr>
        <p:spPr>
          <a:xfrm>
            <a:off x="5302820" y="3132403"/>
            <a:ext cx="30456" cy="36618"/>
          </a:xfrm>
          <a:custGeom>
            <a:avLst/>
            <a:gdLst/>
            <a:ahLst/>
            <a:cxnLst/>
            <a:rect l="l" t="t" r="r" b="b"/>
            <a:pathLst>
              <a:path w="425" h="511" extrusionOk="0">
                <a:moveTo>
                  <a:pt x="108" y="0"/>
                </a:moveTo>
                <a:lnTo>
                  <a:pt x="108" y="0"/>
                </a:lnTo>
                <a:cubicBezTo>
                  <a:pt x="0" y="215"/>
                  <a:pt x="186" y="511"/>
                  <a:pt x="424" y="511"/>
                </a:cubicBezTo>
                <a:cubicBezTo>
                  <a:pt x="424" y="511"/>
                  <a:pt x="424" y="511"/>
                  <a:pt x="425" y="511"/>
                </a:cubicBezTo>
                <a:lnTo>
                  <a:pt x="108" y="0"/>
                </a:lnTo>
                <a:close/>
              </a:path>
            </a:pathLst>
          </a:custGeom>
          <a:solidFill>
            <a:srgbClr val="1A50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25"/>
          <p:cNvSpPr/>
          <p:nvPr/>
        </p:nvSpPr>
        <p:spPr>
          <a:xfrm>
            <a:off x="2084045" y="2245983"/>
            <a:ext cx="744117" cy="191189"/>
          </a:xfrm>
          <a:custGeom>
            <a:avLst/>
            <a:gdLst/>
            <a:ahLst/>
            <a:cxnLst/>
            <a:rect l="l" t="t" r="r" b="b"/>
            <a:pathLst>
              <a:path w="10384" h="2668" extrusionOk="0">
                <a:moveTo>
                  <a:pt x="7676" y="1"/>
                </a:moveTo>
                <a:cubicBezTo>
                  <a:pt x="6803" y="1"/>
                  <a:pt x="6027" y="414"/>
                  <a:pt x="5531" y="1055"/>
                </a:cubicBezTo>
                <a:cubicBezTo>
                  <a:pt x="5356" y="1281"/>
                  <a:pt x="5091" y="1403"/>
                  <a:pt x="4822" y="1403"/>
                </a:cubicBezTo>
                <a:cubicBezTo>
                  <a:pt x="4678" y="1403"/>
                  <a:pt x="4532" y="1368"/>
                  <a:pt x="4398" y="1295"/>
                </a:cubicBezTo>
                <a:cubicBezTo>
                  <a:pt x="4126" y="1148"/>
                  <a:pt x="3815" y="1064"/>
                  <a:pt x="3483" y="1064"/>
                </a:cubicBezTo>
                <a:cubicBezTo>
                  <a:pt x="3014" y="1064"/>
                  <a:pt x="2584" y="1232"/>
                  <a:pt x="2251" y="1511"/>
                </a:cubicBezTo>
                <a:cubicBezTo>
                  <a:pt x="1885" y="1818"/>
                  <a:pt x="1426" y="1990"/>
                  <a:pt x="947" y="1990"/>
                </a:cubicBezTo>
                <a:lnTo>
                  <a:pt x="340" y="1990"/>
                </a:lnTo>
                <a:cubicBezTo>
                  <a:pt x="153" y="1990"/>
                  <a:pt x="0" y="2142"/>
                  <a:pt x="0" y="2329"/>
                </a:cubicBezTo>
                <a:cubicBezTo>
                  <a:pt x="0" y="2516"/>
                  <a:pt x="153" y="2667"/>
                  <a:pt x="340" y="2667"/>
                </a:cubicBezTo>
                <a:lnTo>
                  <a:pt x="10384" y="2667"/>
                </a:lnTo>
                <a:cubicBezTo>
                  <a:pt x="10362" y="1191"/>
                  <a:pt x="9157" y="1"/>
                  <a:pt x="76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25"/>
          <p:cNvSpPr/>
          <p:nvPr/>
        </p:nvSpPr>
        <p:spPr>
          <a:xfrm>
            <a:off x="4775626" y="4337346"/>
            <a:ext cx="744117" cy="191189"/>
          </a:xfrm>
          <a:custGeom>
            <a:avLst/>
            <a:gdLst/>
            <a:ahLst/>
            <a:cxnLst/>
            <a:rect l="l" t="t" r="r" b="b"/>
            <a:pathLst>
              <a:path w="10384" h="2668" extrusionOk="0">
                <a:moveTo>
                  <a:pt x="7676" y="0"/>
                </a:moveTo>
                <a:cubicBezTo>
                  <a:pt x="6804" y="0"/>
                  <a:pt x="6027" y="413"/>
                  <a:pt x="5531" y="1053"/>
                </a:cubicBezTo>
                <a:cubicBezTo>
                  <a:pt x="5356" y="1279"/>
                  <a:pt x="5092" y="1401"/>
                  <a:pt x="4822" y="1401"/>
                </a:cubicBezTo>
                <a:cubicBezTo>
                  <a:pt x="4678" y="1401"/>
                  <a:pt x="4532" y="1366"/>
                  <a:pt x="4398" y="1294"/>
                </a:cubicBezTo>
                <a:cubicBezTo>
                  <a:pt x="4126" y="1147"/>
                  <a:pt x="3815" y="1062"/>
                  <a:pt x="3483" y="1062"/>
                </a:cubicBezTo>
                <a:cubicBezTo>
                  <a:pt x="3014" y="1062"/>
                  <a:pt x="2584" y="1230"/>
                  <a:pt x="2252" y="1511"/>
                </a:cubicBezTo>
                <a:cubicBezTo>
                  <a:pt x="1885" y="1818"/>
                  <a:pt x="1426" y="1989"/>
                  <a:pt x="947" y="1989"/>
                </a:cubicBezTo>
                <a:lnTo>
                  <a:pt x="340" y="1989"/>
                </a:lnTo>
                <a:cubicBezTo>
                  <a:pt x="153" y="1989"/>
                  <a:pt x="1" y="2142"/>
                  <a:pt x="1" y="2329"/>
                </a:cubicBezTo>
                <a:cubicBezTo>
                  <a:pt x="1" y="2515"/>
                  <a:pt x="153" y="2668"/>
                  <a:pt x="340" y="2668"/>
                </a:cubicBezTo>
                <a:lnTo>
                  <a:pt x="10384" y="2668"/>
                </a:lnTo>
                <a:cubicBezTo>
                  <a:pt x="10362" y="1189"/>
                  <a:pt x="9158" y="0"/>
                  <a:pt x="76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25"/>
          <p:cNvSpPr/>
          <p:nvPr/>
        </p:nvSpPr>
        <p:spPr>
          <a:xfrm>
            <a:off x="6179137" y="1337780"/>
            <a:ext cx="712085" cy="183020"/>
          </a:xfrm>
          <a:custGeom>
            <a:avLst/>
            <a:gdLst/>
            <a:ahLst/>
            <a:cxnLst/>
            <a:rect l="l" t="t" r="r" b="b"/>
            <a:pathLst>
              <a:path w="9937" h="2554" extrusionOk="0">
                <a:moveTo>
                  <a:pt x="7344" y="1"/>
                </a:moveTo>
                <a:cubicBezTo>
                  <a:pt x="6509" y="1"/>
                  <a:pt x="5767" y="396"/>
                  <a:pt x="5292" y="1009"/>
                </a:cubicBezTo>
                <a:cubicBezTo>
                  <a:pt x="5125" y="1224"/>
                  <a:pt x="4871" y="1341"/>
                  <a:pt x="4613" y="1341"/>
                </a:cubicBezTo>
                <a:cubicBezTo>
                  <a:pt x="4475" y="1341"/>
                  <a:pt x="4336" y="1308"/>
                  <a:pt x="4208" y="1239"/>
                </a:cubicBezTo>
                <a:cubicBezTo>
                  <a:pt x="3948" y="1098"/>
                  <a:pt x="3649" y="1017"/>
                  <a:pt x="3333" y="1017"/>
                </a:cubicBezTo>
                <a:cubicBezTo>
                  <a:pt x="2884" y="1017"/>
                  <a:pt x="2473" y="1178"/>
                  <a:pt x="2154" y="1445"/>
                </a:cubicBezTo>
                <a:cubicBezTo>
                  <a:pt x="1803" y="1740"/>
                  <a:pt x="1363" y="1904"/>
                  <a:pt x="906" y="1904"/>
                </a:cubicBezTo>
                <a:lnTo>
                  <a:pt x="325" y="1904"/>
                </a:lnTo>
                <a:cubicBezTo>
                  <a:pt x="146" y="1904"/>
                  <a:pt x="0" y="2049"/>
                  <a:pt x="0" y="2228"/>
                </a:cubicBezTo>
                <a:cubicBezTo>
                  <a:pt x="0" y="2407"/>
                  <a:pt x="146" y="2554"/>
                  <a:pt x="325" y="2554"/>
                </a:cubicBezTo>
                <a:lnTo>
                  <a:pt x="9937" y="2554"/>
                </a:lnTo>
                <a:cubicBezTo>
                  <a:pt x="9913" y="1138"/>
                  <a:pt x="8762" y="1"/>
                  <a:pt x="73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25"/>
          <p:cNvSpPr/>
          <p:nvPr/>
        </p:nvSpPr>
        <p:spPr>
          <a:xfrm>
            <a:off x="4422706" y="1326673"/>
            <a:ext cx="1185830" cy="304627"/>
          </a:xfrm>
          <a:custGeom>
            <a:avLst/>
            <a:gdLst/>
            <a:ahLst/>
            <a:cxnLst/>
            <a:rect l="l" t="t" r="r" b="b"/>
            <a:pathLst>
              <a:path w="16548" h="4251" extrusionOk="0">
                <a:moveTo>
                  <a:pt x="4317" y="0"/>
                </a:moveTo>
                <a:cubicBezTo>
                  <a:pt x="1955" y="0"/>
                  <a:pt x="37" y="1897"/>
                  <a:pt x="1" y="4251"/>
                </a:cubicBezTo>
                <a:lnTo>
                  <a:pt x="16009" y="4251"/>
                </a:lnTo>
                <a:cubicBezTo>
                  <a:pt x="16306" y="4251"/>
                  <a:pt x="16548" y="4009"/>
                  <a:pt x="16548" y="3711"/>
                </a:cubicBezTo>
                <a:cubicBezTo>
                  <a:pt x="16548" y="3413"/>
                  <a:pt x="16306" y="3171"/>
                  <a:pt x="16009" y="3171"/>
                </a:cubicBezTo>
                <a:lnTo>
                  <a:pt x="15042" y="3171"/>
                </a:lnTo>
                <a:cubicBezTo>
                  <a:pt x="14279" y="3171"/>
                  <a:pt x="13546" y="2896"/>
                  <a:pt x="12962" y="2408"/>
                </a:cubicBezTo>
                <a:cubicBezTo>
                  <a:pt x="12431" y="1963"/>
                  <a:pt x="11745" y="1696"/>
                  <a:pt x="10998" y="1696"/>
                </a:cubicBezTo>
                <a:cubicBezTo>
                  <a:pt x="10470" y="1696"/>
                  <a:pt x="9974" y="1828"/>
                  <a:pt x="9540" y="2063"/>
                </a:cubicBezTo>
                <a:cubicBezTo>
                  <a:pt x="9326" y="2179"/>
                  <a:pt x="9094" y="2235"/>
                  <a:pt x="8864" y="2235"/>
                </a:cubicBezTo>
                <a:cubicBezTo>
                  <a:pt x="8434" y="2235"/>
                  <a:pt x="8013" y="2040"/>
                  <a:pt x="7734" y="1679"/>
                </a:cubicBezTo>
                <a:cubicBezTo>
                  <a:pt x="6945" y="658"/>
                  <a:pt x="5707" y="0"/>
                  <a:pt x="4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25"/>
          <p:cNvSpPr/>
          <p:nvPr/>
        </p:nvSpPr>
        <p:spPr>
          <a:xfrm>
            <a:off x="3143379" y="3883531"/>
            <a:ext cx="71015" cy="259982"/>
          </a:xfrm>
          <a:custGeom>
            <a:avLst/>
            <a:gdLst/>
            <a:ahLst/>
            <a:cxnLst/>
            <a:rect l="l" t="t" r="r" b="b"/>
            <a:pathLst>
              <a:path w="991" h="3628" extrusionOk="0">
                <a:moveTo>
                  <a:pt x="21" y="1"/>
                </a:moveTo>
                <a:lnTo>
                  <a:pt x="0" y="6"/>
                </a:lnTo>
                <a:lnTo>
                  <a:pt x="971" y="3627"/>
                </a:lnTo>
                <a:lnTo>
                  <a:pt x="991" y="3621"/>
                </a:lnTo>
                <a:lnTo>
                  <a:pt x="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25"/>
          <p:cNvSpPr/>
          <p:nvPr/>
        </p:nvSpPr>
        <p:spPr>
          <a:xfrm>
            <a:off x="3111204" y="3896572"/>
            <a:ext cx="135581" cy="233397"/>
          </a:xfrm>
          <a:custGeom>
            <a:avLst/>
            <a:gdLst/>
            <a:ahLst/>
            <a:cxnLst/>
            <a:rect l="l" t="t" r="r" b="b"/>
            <a:pathLst>
              <a:path w="1892" h="3257" extrusionOk="0">
                <a:moveTo>
                  <a:pt x="18" y="1"/>
                </a:moveTo>
                <a:lnTo>
                  <a:pt x="0" y="11"/>
                </a:lnTo>
                <a:lnTo>
                  <a:pt x="1874" y="3257"/>
                </a:lnTo>
                <a:lnTo>
                  <a:pt x="1892" y="3247"/>
                </a:lnTo>
                <a:lnTo>
                  <a:pt x="1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25"/>
          <p:cNvSpPr/>
          <p:nvPr/>
        </p:nvSpPr>
        <p:spPr>
          <a:xfrm>
            <a:off x="3083615" y="3917927"/>
            <a:ext cx="191046" cy="191046"/>
          </a:xfrm>
          <a:custGeom>
            <a:avLst/>
            <a:gdLst/>
            <a:ahLst/>
            <a:cxnLst/>
            <a:rect l="l" t="t" r="r" b="b"/>
            <a:pathLst>
              <a:path w="2666" h="2666" extrusionOk="0">
                <a:moveTo>
                  <a:pt x="15" y="1"/>
                </a:moveTo>
                <a:lnTo>
                  <a:pt x="0" y="15"/>
                </a:lnTo>
                <a:lnTo>
                  <a:pt x="2651" y="2665"/>
                </a:lnTo>
                <a:lnTo>
                  <a:pt x="2666" y="2651"/>
                </a:lnTo>
                <a:lnTo>
                  <a:pt x="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25"/>
          <p:cNvSpPr/>
          <p:nvPr/>
        </p:nvSpPr>
        <p:spPr>
          <a:xfrm>
            <a:off x="3062404" y="3945802"/>
            <a:ext cx="233468" cy="135724"/>
          </a:xfrm>
          <a:custGeom>
            <a:avLst/>
            <a:gdLst/>
            <a:ahLst/>
            <a:cxnLst/>
            <a:rect l="l" t="t" r="r" b="b"/>
            <a:pathLst>
              <a:path w="3258" h="1894" extrusionOk="0">
                <a:moveTo>
                  <a:pt x="11" y="1"/>
                </a:moveTo>
                <a:lnTo>
                  <a:pt x="1" y="19"/>
                </a:lnTo>
                <a:lnTo>
                  <a:pt x="3247" y="1893"/>
                </a:lnTo>
                <a:lnTo>
                  <a:pt x="3258" y="1875"/>
                </a:lnTo>
                <a:lnTo>
                  <a:pt x="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25"/>
          <p:cNvSpPr/>
          <p:nvPr/>
        </p:nvSpPr>
        <p:spPr>
          <a:xfrm>
            <a:off x="3049004" y="3978049"/>
            <a:ext cx="259911" cy="71087"/>
          </a:xfrm>
          <a:custGeom>
            <a:avLst/>
            <a:gdLst/>
            <a:ahLst/>
            <a:cxnLst/>
            <a:rect l="l" t="t" r="r" b="b"/>
            <a:pathLst>
              <a:path w="3627" h="992" extrusionOk="0">
                <a:moveTo>
                  <a:pt x="6" y="1"/>
                </a:moveTo>
                <a:lnTo>
                  <a:pt x="0" y="21"/>
                </a:lnTo>
                <a:lnTo>
                  <a:pt x="3622" y="991"/>
                </a:lnTo>
                <a:lnTo>
                  <a:pt x="3627" y="971"/>
                </a:lnTo>
                <a:lnTo>
                  <a:pt x="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25"/>
          <p:cNvSpPr/>
          <p:nvPr/>
        </p:nvSpPr>
        <p:spPr>
          <a:xfrm>
            <a:off x="3044920" y="4012588"/>
            <a:ext cx="268725" cy="1577"/>
          </a:xfrm>
          <a:custGeom>
            <a:avLst/>
            <a:gdLst/>
            <a:ahLst/>
            <a:cxnLst/>
            <a:rect l="l" t="t" r="r" b="b"/>
            <a:pathLst>
              <a:path w="3750" h="22" extrusionOk="0">
                <a:moveTo>
                  <a:pt x="0" y="1"/>
                </a:moveTo>
                <a:lnTo>
                  <a:pt x="0" y="21"/>
                </a:lnTo>
                <a:lnTo>
                  <a:pt x="3749" y="21"/>
                </a:lnTo>
                <a:lnTo>
                  <a:pt x="37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25"/>
          <p:cNvSpPr/>
          <p:nvPr/>
        </p:nvSpPr>
        <p:spPr>
          <a:xfrm>
            <a:off x="3049721" y="3977619"/>
            <a:ext cx="259982" cy="71015"/>
          </a:xfrm>
          <a:custGeom>
            <a:avLst/>
            <a:gdLst/>
            <a:ahLst/>
            <a:cxnLst/>
            <a:rect l="l" t="t" r="r" b="b"/>
            <a:pathLst>
              <a:path w="3628" h="991" extrusionOk="0">
                <a:moveTo>
                  <a:pt x="3622" y="1"/>
                </a:moveTo>
                <a:lnTo>
                  <a:pt x="1" y="970"/>
                </a:lnTo>
                <a:lnTo>
                  <a:pt x="6" y="990"/>
                </a:lnTo>
                <a:lnTo>
                  <a:pt x="3628" y="20"/>
                </a:lnTo>
                <a:lnTo>
                  <a:pt x="362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25"/>
          <p:cNvSpPr/>
          <p:nvPr/>
        </p:nvSpPr>
        <p:spPr>
          <a:xfrm>
            <a:off x="3062404" y="3945014"/>
            <a:ext cx="233397" cy="135724"/>
          </a:xfrm>
          <a:custGeom>
            <a:avLst/>
            <a:gdLst/>
            <a:ahLst/>
            <a:cxnLst/>
            <a:rect l="l" t="t" r="r" b="b"/>
            <a:pathLst>
              <a:path w="3257" h="1894" extrusionOk="0">
                <a:moveTo>
                  <a:pt x="3246" y="0"/>
                </a:moveTo>
                <a:lnTo>
                  <a:pt x="1" y="1875"/>
                </a:lnTo>
                <a:lnTo>
                  <a:pt x="11" y="1893"/>
                </a:lnTo>
                <a:lnTo>
                  <a:pt x="3256" y="18"/>
                </a:lnTo>
                <a:lnTo>
                  <a:pt x="324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25"/>
          <p:cNvSpPr/>
          <p:nvPr/>
        </p:nvSpPr>
        <p:spPr>
          <a:xfrm>
            <a:off x="3084260" y="3917497"/>
            <a:ext cx="190974" cy="191117"/>
          </a:xfrm>
          <a:custGeom>
            <a:avLst/>
            <a:gdLst/>
            <a:ahLst/>
            <a:cxnLst/>
            <a:rect l="l" t="t" r="r" b="b"/>
            <a:pathLst>
              <a:path w="2665" h="2667" extrusionOk="0">
                <a:moveTo>
                  <a:pt x="2651" y="1"/>
                </a:moveTo>
                <a:lnTo>
                  <a:pt x="1" y="2653"/>
                </a:lnTo>
                <a:lnTo>
                  <a:pt x="15" y="2667"/>
                </a:lnTo>
                <a:lnTo>
                  <a:pt x="2665" y="15"/>
                </a:lnTo>
                <a:lnTo>
                  <a:pt x="265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25"/>
          <p:cNvSpPr/>
          <p:nvPr/>
        </p:nvSpPr>
        <p:spPr>
          <a:xfrm>
            <a:off x="3111204" y="3896071"/>
            <a:ext cx="135581" cy="233468"/>
          </a:xfrm>
          <a:custGeom>
            <a:avLst/>
            <a:gdLst/>
            <a:ahLst/>
            <a:cxnLst/>
            <a:rect l="l" t="t" r="r" b="b"/>
            <a:pathLst>
              <a:path w="1892" h="3258" extrusionOk="0">
                <a:moveTo>
                  <a:pt x="1874" y="1"/>
                </a:moveTo>
                <a:lnTo>
                  <a:pt x="0" y="3247"/>
                </a:lnTo>
                <a:lnTo>
                  <a:pt x="18" y="3258"/>
                </a:lnTo>
                <a:lnTo>
                  <a:pt x="1892" y="11"/>
                </a:lnTo>
                <a:lnTo>
                  <a:pt x="18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25"/>
          <p:cNvSpPr/>
          <p:nvPr/>
        </p:nvSpPr>
        <p:spPr>
          <a:xfrm>
            <a:off x="3144239" y="3883244"/>
            <a:ext cx="70943" cy="259911"/>
          </a:xfrm>
          <a:custGeom>
            <a:avLst/>
            <a:gdLst/>
            <a:ahLst/>
            <a:cxnLst/>
            <a:rect l="l" t="t" r="r" b="b"/>
            <a:pathLst>
              <a:path w="990" h="3627" extrusionOk="0">
                <a:moveTo>
                  <a:pt x="971" y="1"/>
                </a:moveTo>
                <a:lnTo>
                  <a:pt x="1" y="3622"/>
                </a:lnTo>
                <a:lnTo>
                  <a:pt x="20" y="3627"/>
                </a:lnTo>
                <a:lnTo>
                  <a:pt x="990" y="6"/>
                </a:lnTo>
                <a:lnTo>
                  <a:pt x="97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25"/>
          <p:cNvSpPr/>
          <p:nvPr/>
        </p:nvSpPr>
        <p:spPr>
          <a:xfrm>
            <a:off x="3025070" y="3859382"/>
            <a:ext cx="308281" cy="308138"/>
          </a:xfrm>
          <a:custGeom>
            <a:avLst/>
            <a:gdLst/>
            <a:ahLst/>
            <a:cxnLst/>
            <a:rect l="l" t="t" r="r" b="b"/>
            <a:pathLst>
              <a:path w="4302" h="4300" extrusionOk="0">
                <a:moveTo>
                  <a:pt x="2152" y="437"/>
                </a:moveTo>
                <a:cubicBezTo>
                  <a:pt x="3096" y="437"/>
                  <a:pt x="3862" y="1203"/>
                  <a:pt x="3862" y="2149"/>
                </a:cubicBezTo>
                <a:cubicBezTo>
                  <a:pt x="3862" y="3094"/>
                  <a:pt x="3096" y="3860"/>
                  <a:pt x="2152" y="3860"/>
                </a:cubicBezTo>
                <a:cubicBezTo>
                  <a:pt x="1206" y="3860"/>
                  <a:pt x="440" y="3094"/>
                  <a:pt x="440" y="2149"/>
                </a:cubicBezTo>
                <a:cubicBezTo>
                  <a:pt x="440" y="1203"/>
                  <a:pt x="1206" y="437"/>
                  <a:pt x="2152" y="437"/>
                </a:cubicBezTo>
                <a:close/>
                <a:moveTo>
                  <a:pt x="2152" y="0"/>
                </a:moveTo>
                <a:cubicBezTo>
                  <a:pt x="965" y="0"/>
                  <a:pt x="1" y="963"/>
                  <a:pt x="1" y="2150"/>
                </a:cubicBezTo>
                <a:cubicBezTo>
                  <a:pt x="1" y="3337"/>
                  <a:pt x="964" y="4300"/>
                  <a:pt x="2152" y="4300"/>
                </a:cubicBezTo>
                <a:cubicBezTo>
                  <a:pt x="3339" y="4300"/>
                  <a:pt x="4301" y="3337"/>
                  <a:pt x="4301" y="2150"/>
                </a:cubicBezTo>
                <a:cubicBezTo>
                  <a:pt x="4301" y="962"/>
                  <a:pt x="3340" y="0"/>
                  <a:pt x="2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25"/>
          <p:cNvSpPr/>
          <p:nvPr/>
        </p:nvSpPr>
        <p:spPr>
          <a:xfrm>
            <a:off x="3034099" y="3868339"/>
            <a:ext cx="290223" cy="290223"/>
          </a:xfrm>
          <a:custGeom>
            <a:avLst/>
            <a:gdLst/>
            <a:ahLst/>
            <a:cxnLst/>
            <a:rect l="l" t="t" r="r" b="b"/>
            <a:pathLst>
              <a:path w="4050" h="4050" extrusionOk="0">
                <a:moveTo>
                  <a:pt x="2026" y="341"/>
                </a:moveTo>
                <a:cubicBezTo>
                  <a:pt x="2955" y="341"/>
                  <a:pt x="3709" y="1094"/>
                  <a:pt x="3709" y="2024"/>
                </a:cubicBezTo>
                <a:cubicBezTo>
                  <a:pt x="3709" y="2954"/>
                  <a:pt x="2955" y="3707"/>
                  <a:pt x="2026" y="3707"/>
                </a:cubicBezTo>
                <a:cubicBezTo>
                  <a:pt x="1096" y="3707"/>
                  <a:pt x="343" y="2954"/>
                  <a:pt x="343" y="2024"/>
                </a:cubicBezTo>
                <a:cubicBezTo>
                  <a:pt x="343" y="1094"/>
                  <a:pt x="1096" y="341"/>
                  <a:pt x="2026" y="341"/>
                </a:cubicBezTo>
                <a:close/>
                <a:moveTo>
                  <a:pt x="2026" y="0"/>
                </a:moveTo>
                <a:cubicBezTo>
                  <a:pt x="907" y="0"/>
                  <a:pt x="1" y="908"/>
                  <a:pt x="1" y="2025"/>
                </a:cubicBezTo>
                <a:cubicBezTo>
                  <a:pt x="1" y="3143"/>
                  <a:pt x="907" y="4050"/>
                  <a:pt x="2026" y="4050"/>
                </a:cubicBezTo>
                <a:cubicBezTo>
                  <a:pt x="3143" y="4050"/>
                  <a:pt x="4050" y="3143"/>
                  <a:pt x="4050" y="2025"/>
                </a:cubicBezTo>
                <a:cubicBezTo>
                  <a:pt x="4050" y="906"/>
                  <a:pt x="3143" y="0"/>
                  <a:pt x="20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25"/>
          <p:cNvSpPr/>
          <p:nvPr/>
        </p:nvSpPr>
        <p:spPr>
          <a:xfrm>
            <a:off x="3598198" y="3883531"/>
            <a:ext cx="70943" cy="259982"/>
          </a:xfrm>
          <a:custGeom>
            <a:avLst/>
            <a:gdLst/>
            <a:ahLst/>
            <a:cxnLst/>
            <a:rect l="l" t="t" r="r" b="b"/>
            <a:pathLst>
              <a:path w="990" h="3628" extrusionOk="0">
                <a:moveTo>
                  <a:pt x="20" y="1"/>
                </a:moveTo>
                <a:lnTo>
                  <a:pt x="0" y="6"/>
                </a:lnTo>
                <a:lnTo>
                  <a:pt x="970" y="3627"/>
                </a:lnTo>
                <a:lnTo>
                  <a:pt x="990" y="3622"/>
                </a:lnTo>
                <a:lnTo>
                  <a:pt x="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25"/>
          <p:cNvSpPr/>
          <p:nvPr/>
        </p:nvSpPr>
        <p:spPr>
          <a:xfrm>
            <a:off x="3565880" y="3896572"/>
            <a:ext cx="135652" cy="233468"/>
          </a:xfrm>
          <a:custGeom>
            <a:avLst/>
            <a:gdLst/>
            <a:ahLst/>
            <a:cxnLst/>
            <a:rect l="l" t="t" r="r" b="b"/>
            <a:pathLst>
              <a:path w="1893" h="3258" extrusionOk="0">
                <a:moveTo>
                  <a:pt x="18" y="1"/>
                </a:moveTo>
                <a:lnTo>
                  <a:pt x="1" y="11"/>
                </a:lnTo>
                <a:lnTo>
                  <a:pt x="1875" y="3258"/>
                </a:lnTo>
                <a:lnTo>
                  <a:pt x="1893" y="3248"/>
                </a:lnTo>
                <a:lnTo>
                  <a:pt x="1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25"/>
          <p:cNvSpPr/>
          <p:nvPr/>
        </p:nvSpPr>
        <p:spPr>
          <a:xfrm>
            <a:off x="3538363" y="3917927"/>
            <a:ext cx="191046" cy="191046"/>
          </a:xfrm>
          <a:custGeom>
            <a:avLst/>
            <a:gdLst/>
            <a:ahLst/>
            <a:cxnLst/>
            <a:rect l="l" t="t" r="r" b="b"/>
            <a:pathLst>
              <a:path w="2666" h="2666" extrusionOk="0">
                <a:moveTo>
                  <a:pt x="16" y="1"/>
                </a:moveTo>
                <a:lnTo>
                  <a:pt x="0" y="15"/>
                </a:lnTo>
                <a:lnTo>
                  <a:pt x="2651" y="2665"/>
                </a:lnTo>
                <a:lnTo>
                  <a:pt x="2666" y="2651"/>
                </a:lnTo>
                <a:lnTo>
                  <a:pt x="1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25"/>
          <p:cNvSpPr/>
          <p:nvPr/>
        </p:nvSpPr>
        <p:spPr>
          <a:xfrm>
            <a:off x="3517224" y="3945874"/>
            <a:ext cx="233397" cy="135652"/>
          </a:xfrm>
          <a:custGeom>
            <a:avLst/>
            <a:gdLst/>
            <a:ahLst/>
            <a:cxnLst/>
            <a:rect l="l" t="t" r="r" b="b"/>
            <a:pathLst>
              <a:path w="3257" h="1893" extrusionOk="0">
                <a:moveTo>
                  <a:pt x="11" y="1"/>
                </a:moveTo>
                <a:lnTo>
                  <a:pt x="1" y="18"/>
                </a:lnTo>
                <a:lnTo>
                  <a:pt x="3246" y="1892"/>
                </a:lnTo>
                <a:lnTo>
                  <a:pt x="3256" y="1874"/>
                </a:lnTo>
                <a:lnTo>
                  <a:pt x="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25"/>
          <p:cNvSpPr/>
          <p:nvPr/>
        </p:nvSpPr>
        <p:spPr>
          <a:xfrm>
            <a:off x="3503752" y="3978049"/>
            <a:ext cx="259911" cy="71087"/>
          </a:xfrm>
          <a:custGeom>
            <a:avLst/>
            <a:gdLst/>
            <a:ahLst/>
            <a:cxnLst/>
            <a:rect l="l" t="t" r="r" b="b"/>
            <a:pathLst>
              <a:path w="3627" h="992" extrusionOk="0">
                <a:moveTo>
                  <a:pt x="5" y="1"/>
                </a:moveTo>
                <a:lnTo>
                  <a:pt x="0" y="21"/>
                </a:lnTo>
                <a:lnTo>
                  <a:pt x="3621" y="991"/>
                </a:lnTo>
                <a:lnTo>
                  <a:pt x="3626" y="972"/>
                </a:lnTo>
                <a:lnTo>
                  <a:pt x="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25"/>
          <p:cNvSpPr/>
          <p:nvPr/>
        </p:nvSpPr>
        <p:spPr>
          <a:xfrm>
            <a:off x="3499739" y="4012588"/>
            <a:ext cx="268653" cy="1577"/>
          </a:xfrm>
          <a:custGeom>
            <a:avLst/>
            <a:gdLst/>
            <a:ahLst/>
            <a:cxnLst/>
            <a:rect l="l" t="t" r="r" b="b"/>
            <a:pathLst>
              <a:path w="3749" h="22" extrusionOk="0">
                <a:moveTo>
                  <a:pt x="0" y="1"/>
                </a:moveTo>
                <a:lnTo>
                  <a:pt x="0" y="21"/>
                </a:lnTo>
                <a:lnTo>
                  <a:pt x="3749" y="21"/>
                </a:lnTo>
                <a:lnTo>
                  <a:pt x="37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25"/>
          <p:cNvSpPr/>
          <p:nvPr/>
        </p:nvSpPr>
        <p:spPr>
          <a:xfrm>
            <a:off x="3504540" y="3977547"/>
            <a:ext cx="259911" cy="71087"/>
          </a:xfrm>
          <a:custGeom>
            <a:avLst/>
            <a:gdLst/>
            <a:ahLst/>
            <a:cxnLst/>
            <a:rect l="l" t="t" r="r" b="b"/>
            <a:pathLst>
              <a:path w="3627" h="992" extrusionOk="0">
                <a:moveTo>
                  <a:pt x="3622" y="1"/>
                </a:moveTo>
                <a:lnTo>
                  <a:pt x="1" y="971"/>
                </a:lnTo>
                <a:lnTo>
                  <a:pt x="6" y="991"/>
                </a:lnTo>
                <a:lnTo>
                  <a:pt x="3627" y="21"/>
                </a:lnTo>
                <a:lnTo>
                  <a:pt x="362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25"/>
          <p:cNvSpPr/>
          <p:nvPr/>
        </p:nvSpPr>
        <p:spPr>
          <a:xfrm>
            <a:off x="3517224" y="3945229"/>
            <a:ext cx="233397" cy="135724"/>
          </a:xfrm>
          <a:custGeom>
            <a:avLst/>
            <a:gdLst/>
            <a:ahLst/>
            <a:cxnLst/>
            <a:rect l="l" t="t" r="r" b="b"/>
            <a:pathLst>
              <a:path w="3257" h="1894" extrusionOk="0">
                <a:moveTo>
                  <a:pt x="3246" y="0"/>
                </a:moveTo>
                <a:lnTo>
                  <a:pt x="1" y="1876"/>
                </a:lnTo>
                <a:lnTo>
                  <a:pt x="11" y="1893"/>
                </a:lnTo>
                <a:lnTo>
                  <a:pt x="3256" y="19"/>
                </a:lnTo>
                <a:lnTo>
                  <a:pt x="324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25"/>
          <p:cNvSpPr/>
          <p:nvPr/>
        </p:nvSpPr>
        <p:spPr>
          <a:xfrm>
            <a:off x="3539080" y="3917497"/>
            <a:ext cx="190974" cy="191117"/>
          </a:xfrm>
          <a:custGeom>
            <a:avLst/>
            <a:gdLst/>
            <a:ahLst/>
            <a:cxnLst/>
            <a:rect l="l" t="t" r="r" b="b"/>
            <a:pathLst>
              <a:path w="2665" h="2667" extrusionOk="0">
                <a:moveTo>
                  <a:pt x="2651" y="1"/>
                </a:moveTo>
                <a:lnTo>
                  <a:pt x="0" y="2652"/>
                </a:lnTo>
                <a:lnTo>
                  <a:pt x="15" y="2667"/>
                </a:lnTo>
                <a:lnTo>
                  <a:pt x="2665" y="15"/>
                </a:lnTo>
                <a:lnTo>
                  <a:pt x="265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25"/>
          <p:cNvSpPr/>
          <p:nvPr/>
        </p:nvSpPr>
        <p:spPr>
          <a:xfrm>
            <a:off x="3565880" y="3896071"/>
            <a:ext cx="135652" cy="233468"/>
          </a:xfrm>
          <a:custGeom>
            <a:avLst/>
            <a:gdLst/>
            <a:ahLst/>
            <a:cxnLst/>
            <a:rect l="l" t="t" r="r" b="b"/>
            <a:pathLst>
              <a:path w="1893" h="3258" extrusionOk="0">
                <a:moveTo>
                  <a:pt x="1875" y="1"/>
                </a:moveTo>
                <a:lnTo>
                  <a:pt x="1" y="3247"/>
                </a:lnTo>
                <a:lnTo>
                  <a:pt x="18" y="3258"/>
                </a:lnTo>
                <a:lnTo>
                  <a:pt x="1893" y="11"/>
                </a:lnTo>
                <a:lnTo>
                  <a:pt x="187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25"/>
          <p:cNvSpPr/>
          <p:nvPr/>
        </p:nvSpPr>
        <p:spPr>
          <a:xfrm>
            <a:off x="3599058" y="3883244"/>
            <a:ext cx="70943" cy="259911"/>
          </a:xfrm>
          <a:custGeom>
            <a:avLst/>
            <a:gdLst/>
            <a:ahLst/>
            <a:cxnLst/>
            <a:rect l="l" t="t" r="r" b="b"/>
            <a:pathLst>
              <a:path w="990" h="3627" extrusionOk="0">
                <a:moveTo>
                  <a:pt x="970" y="1"/>
                </a:moveTo>
                <a:lnTo>
                  <a:pt x="0" y="3622"/>
                </a:lnTo>
                <a:lnTo>
                  <a:pt x="20" y="3627"/>
                </a:lnTo>
                <a:lnTo>
                  <a:pt x="990" y="6"/>
                </a:lnTo>
                <a:lnTo>
                  <a:pt x="9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25"/>
          <p:cNvSpPr/>
          <p:nvPr/>
        </p:nvSpPr>
        <p:spPr>
          <a:xfrm>
            <a:off x="3479889" y="3859382"/>
            <a:ext cx="308210" cy="308138"/>
          </a:xfrm>
          <a:custGeom>
            <a:avLst/>
            <a:gdLst/>
            <a:ahLst/>
            <a:cxnLst/>
            <a:rect l="l" t="t" r="r" b="b"/>
            <a:pathLst>
              <a:path w="4301" h="4300" extrusionOk="0">
                <a:moveTo>
                  <a:pt x="2150" y="437"/>
                </a:moveTo>
                <a:cubicBezTo>
                  <a:pt x="3096" y="437"/>
                  <a:pt x="3862" y="1203"/>
                  <a:pt x="3862" y="2149"/>
                </a:cubicBezTo>
                <a:cubicBezTo>
                  <a:pt x="3862" y="3094"/>
                  <a:pt x="3096" y="3860"/>
                  <a:pt x="2150" y="3860"/>
                </a:cubicBezTo>
                <a:cubicBezTo>
                  <a:pt x="1205" y="3860"/>
                  <a:pt x="440" y="3094"/>
                  <a:pt x="440" y="2149"/>
                </a:cubicBezTo>
                <a:cubicBezTo>
                  <a:pt x="440" y="1203"/>
                  <a:pt x="1205" y="437"/>
                  <a:pt x="2150" y="437"/>
                </a:cubicBezTo>
                <a:close/>
                <a:moveTo>
                  <a:pt x="2150" y="0"/>
                </a:moveTo>
                <a:cubicBezTo>
                  <a:pt x="964" y="0"/>
                  <a:pt x="1" y="963"/>
                  <a:pt x="1" y="2150"/>
                </a:cubicBezTo>
                <a:cubicBezTo>
                  <a:pt x="1" y="3337"/>
                  <a:pt x="964" y="4300"/>
                  <a:pt x="2150" y="4300"/>
                </a:cubicBezTo>
                <a:cubicBezTo>
                  <a:pt x="3337" y="4300"/>
                  <a:pt x="4300" y="3337"/>
                  <a:pt x="4300" y="2150"/>
                </a:cubicBezTo>
                <a:cubicBezTo>
                  <a:pt x="4300" y="962"/>
                  <a:pt x="3338" y="0"/>
                  <a:pt x="21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25"/>
          <p:cNvSpPr/>
          <p:nvPr/>
        </p:nvSpPr>
        <p:spPr>
          <a:xfrm>
            <a:off x="3488847" y="3868339"/>
            <a:ext cx="290295" cy="290223"/>
          </a:xfrm>
          <a:custGeom>
            <a:avLst/>
            <a:gdLst/>
            <a:ahLst/>
            <a:cxnLst/>
            <a:rect l="l" t="t" r="r" b="b"/>
            <a:pathLst>
              <a:path w="4051" h="4050" extrusionOk="0">
                <a:moveTo>
                  <a:pt x="2025" y="341"/>
                </a:moveTo>
                <a:cubicBezTo>
                  <a:pt x="2956" y="341"/>
                  <a:pt x="3709" y="1094"/>
                  <a:pt x="3709" y="2024"/>
                </a:cubicBezTo>
                <a:cubicBezTo>
                  <a:pt x="3709" y="2954"/>
                  <a:pt x="2956" y="3707"/>
                  <a:pt x="2025" y="3707"/>
                </a:cubicBezTo>
                <a:cubicBezTo>
                  <a:pt x="1095" y="3707"/>
                  <a:pt x="342" y="2954"/>
                  <a:pt x="342" y="2024"/>
                </a:cubicBezTo>
                <a:cubicBezTo>
                  <a:pt x="342" y="1094"/>
                  <a:pt x="1095" y="341"/>
                  <a:pt x="2025" y="341"/>
                </a:cubicBezTo>
                <a:close/>
                <a:moveTo>
                  <a:pt x="2025" y="0"/>
                </a:moveTo>
                <a:cubicBezTo>
                  <a:pt x="908" y="0"/>
                  <a:pt x="1" y="908"/>
                  <a:pt x="1" y="2025"/>
                </a:cubicBezTo>
                <a:cubicBezTo>
                  <a:pt x="1" y="3143"/>
                  <a:pt x="908" y="4050"/>
                  <a:pt x="2025" y="4050"/>
                </a:cubicBezTo>
                <a:cubicBezTo>
                  <a:pt x="3144" y="4050"/>
                  <a:pt x="4050" y="3143"/>
                  <a:pt x="4050" y="2025"/>
                </a:cubicBezTo>
                <a:cubicBezTo>
                  <a:pt x="4050" y="906"/>
                  <a:pt x="3144" y="0"/>
                  <a:pt x="20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25"/>
          <p:cNvSpPr/>
          <p:nvPr/>
        </p:nvSpPr>
        <p:spPr>
          <a:xfrm>
            <a:off x="3164805" y="3999045"/>
            <a:ext cx="28879" cy="28807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2" y="0"/>
                </a:moveTo>
                <a:cubicBezTo>
                  <a:pt x="90" y="0"/>
                  <a:pt x="0" y="90"/>
                  <a:pt x="0" y="201"/>
                </a:cubicBezTo>
                <a:cubicBezTo>
                  <a:pt x="0" y="311"/>
                  <a:pt x="90" y="401"/>
                  <a:pt x="202" y="401"/>
                </a:cubicBezTo>
                <a:cubicBezTo>
                  <a:pt x="312" y="401"/>
                  <a:pt x="402" y="311"/>
                  <a:pt x="402" y="201"/>
                </a:cubicBezTo>
                <a:cubicBezTo>
                  <a:pt x="402" y="90"/>
                  <a:pt x="312" y="0"/>
                  <a:pt x="2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25"/>
          <p:cNvSpPr/>
          <p:nvPr/>
        </p:nvSpPr>
        <p:spPr>
          <a:xfrm>
            <a:off x="3170753" y="3809077"/>
            <a:ext cx="471666" cy="211755"/>
          </a:xfrm>
          <a:custGeom>
            <a:avLst/>
            <a:gdLst/>
            <a:ahLst/>
            <a:cxnLst/>
            <a:rect l="l" t="t" r="r" b="b"/>
            <a:pathLst>
              <a:path w="6582" h="2955" extrusionOk="0">
                <a:moveTo>
                  <a:pt x="1886" y="0"/>
                </a:moveTo>
                <a:cubicBezTo>
                  <a:pt x="1851" y="0"/>
                  <a:pt x="1819" y="18"/>
                  <a:pt x="1800" y="47"/>
                </a:cubicBezTo>
                <a:lnTo>
                  <a:pt x="32" y="2774"/>
                </a:lnTo>
                <a:cubicBezTo>
                  <a:pt x="1" y="2821"/>
                  <a:pt x="14" y="2886"/>
                  <a:pt x="62" y="2916"/>
                </a:cubicBezTo>
                <a:cubicBezTo>
                  <a:pt x="79" y="2927"/>
                  <a:pt x="98" y="2933"/>
                  <a:pt x="117" y="2933"/>
                </a:cubicBezTo>
                <a:cubicBezTo>
                  <a:pt x="151" y="2933"/>
                  <a:pt x="184" y="2916"/>
                  <a:pt x="204" y="2886"/>
                </a:cubicBezTo>
                <a:lnTo>
                  <a:pt x="1942" y="206"/>
                </a:lnTo>
                <a:lnTo>
                  <a:pt x="5120" y="206"/>
                </a:lnTo>
                <a:lnTo>
                  <a:pt x="6371" y="2894"/>
                </a:lnTo>
                <a:cubicBezTo>
                  <a:pt x="6389" y="2933"/>
                  <a:pt x="6427" y="2954"/>
                  <a:pt x="6464" y="2954"/>
                </a:cubicBezTo>
                <a:cubicBezTo>
                  <a:pt x="6480" y="2954"/>
                  <a:pt x="6494" y="2952"/>
                  <a:pt x="6506" y="2944"/>
                </a:cubicBezTo>
                <a:cubicBezTo>
                  <a:pt x="6558" y="2919"/>
                  <a:pt x="6581" y="2858"/>
                  <a:pt x="6557" y="2807"/>
                </a:cubicBezTo>
                <a:lnTo>
                  <a:pt x="5279" y="60"/>
                </a:lnTo>
                <a:cubicBezTo>
                  <a:pt x="5262" y="23"/>
                  <a:pt x="5225" y="0"/>
                  <a:pt x="5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25"/>
          <p:cNvSpPr/>
          <p:nvPr/>
        </p:nvSpPr>
        <p:spPr>
          <a:xfrm>
            <a:off x="3297804" y="3809149"/>
            <a:ext cx="260054" cy="226374"/>
          </a:xfrm>
          <a:custGeom>
            <a:avLst/>
            <a:gdLst/>
            <a:ahLst/>
            <a:cxnLst/>
            <a:rect l="l" t="t" r="r" b="b"/>
            <a:pathLst>
              <a:path w="3629" h="3159" extrusionOk="0">
                <a:moveTo>
                  <a:pt x="115" y="1"/>
                </a:moveTo>
                <a:cubicBezTo>
                  <a:pt x="106" y="1"/>
                  <a:pt x="97" y="2"/>
                  <a:pt x="87" y="4"/>
                </a:cubicBezTo>
                <a:cubicBezTo>
                  <a:pt x="32" y="20"/>
                  <a:pt x="0" y="76"/>
                  <a:pt x="15" y="130"/>
                </a:cubicBezTo>
                <a:lnTo>
                  <a:pt x="835" y="3084"/>
                </a:lnTo>
                <a:cubicBezTo>
                  <a:pt x="845" y="3120"/>
                  <a:pt x="874" y="3148"/>
                  <a:pt x="910" y="3157"/>
                </a:cubicBezTo>
                <a:cubicBezTo>
                  <a:pt x="917" y="3158"/>
                  <a:pt x="926" y="3159"/>
                  <a:pt x="934" y="3159"/>
                </a:cubicBezTo>
                <a:cubicBezTo>
                  <a:pt x="962" y="3159"/>
                  <a:pt x="989" y="3148"/>
                  <a:pt x="1009" y="3127"/>
                </a:cubicBezTo>
                <a:lnTo>
                  <a:pt x="3588" y="400"/>
                </a:lnTo>
                <a:cubicBezTo>
                  <a:pt x="3628" y="358"/>
                  <a:pt x="3626" y="294"/>
                  <a:pt x="3585" y="255"/>
                </a:cubicBezTo>
                <a:cubicBezTo>
                  <a:pt x="3565" y="236"/>
                  <a:pt x="3539" y="226"/>
                  <a:pt x="3514" y="226"/>
                </a:cubicBezTo>
                <a:cubicBezTo>
                  <a:pt x="3487" y="226"/>
                  <a:pt x="3460" y="237"/>
                  <a:pt x="3439" y="258"/>
                </a:cubicBezTo>
                <a:lnTo>
                  <a:pt x="985" y="2854"/>
                </a:lnTo>
                <a:lnTo>
                  <a:pt x="214" y="76"/>
                </a:lnTo>
                <a:cubicBezTo>
                  <a:pt x="201" y="30"/>
                  <a:pt x="160" y="1"/>
                  <a:pt x="1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25"/>
          <p:cNvSpPr/>
          <p:nvPr/>
        </p:nvSpPr>
        <p:spPr>
          <a:xfrm>
            <a:off x="3175625" y="3997826"/>
            <a:ext cx="196922" cy="37693"/>
          </a:xfrm>
          <a:custGeom>
            <a:avLst/>
            <a:gdLst/>
            <a:ahLst/>
            <a:cxnLst/>
            <a:rect l="l" t="t" r="r" b="b"/>
            <a:pathLst>
              <a:path w="2748" h="526" extrusionOk="0">
                <a:moveTo>
                  <a:pt x="109" y="0"/>
                </a:moveTo>
                <a:cubicBezTo>
                  <a:pt x="58" y="0"/>
                  <a:pt x="14" y="38"/>
                  <a:pt x="7" y="90"/>
                </a:cubicBezTo>
                <a:cubicBezTo>
                  <a:pt x="1" y="146"/>
                  <a:pt x="40" y="197"/>
                  <a:pt x="97" y="206"/>
                </a:cubicBezTo>
                <a:lnTo>
                  <a:pt x="2626" y="525"/>
                </a:lnTo>
                <a:cubicBezTo>
                  <a:pt x="2630" y="526"/>
                  <a:pt x="2635" y="526"/>
                  <a:pt x="2639" y="526"/>
                </a:cubicBezTo>
                <a:cubicBezTo>
                  <a:pt x="2690" y="526"/>
                  <a:pt x="2734" y="488"/>
                  <a:pt x="2742" y="436"/>
                </a:cubicBezTo>
                <a:cubicBezTo>
                  <a:pt x="2748" y="380"/>
                  <a:pt x="2708" y="328"/>
                  <a:pt x="2652" y="320"/>
                </a:cubicBezTo>
                <a:lnTo>
                  <a:pt x="122" y="1"/>
                </a:lnTo>
                <a:cubicBezTo>
                  <a:pt x="118" y="0"/>
                  <a:pt x="114" y="0"/>
                  <a:pt x="1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25"/>
          <p:cNvSpPr/>
          <p:nvPr/>
        </p:nvSpPr>
        <p:spPr>
          <a:xfrm>
            <a:off x="3327112" y="3999475"/>
            <a:ext cx="78181" cy="78181"/>
          </a:xfrm>
          <a:custGeom>
            <a:avLst/>
            <a:gdLst/>
            <a:ahLst/>
            <a:cxnLst/>
            <a:rect l="l" t="t" r="r" b="b"/>
            <a:pathLst>
              <a:path w="1091" h="1091" extrusionOk="0">
                <a:moveTo>
                  <a:pt x="546" y="0"/>
                </a:moveTo>
                <a:cubicBezTo>
                  <a:pt x="245" y="0"/>
                  <a:pt x="0" y="245"/>
                  <a:pt x="0" y="546"/>
                </a:cubicBezTo>
                <a:cubicBezTo>
                  <a:pt x="0" y="846"/>
                  <a:pt x="245" y="1090"/>
                  <a:pt x="546" y="1090"/>
                </a:cubicBezTo>
                <a:cubicBezTo>
                  <a:pt x="846" y="1090"/>
                  <a:pt x="1090" y="846"/>
                  <a:pt x="1090" y="546"/>
                </a:cubicBezTo>
                <a:cubicBezTo>
                  <a:pt x="1090" y="245"/>
                  <a:pt x="846" y="0"/>
                  <a:pt x="5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25"/>
          <p:cNvSpPr/>
          <p:nvPr/>
        </p:nvSpPr>
        <p:spPr>
          <a:xfrm>
            <a:off x="3372974" y="4041682"/>
            <a:ext cx="25153" cy="20853"/>
          </a:xfrm>
          <a:custGeom>
            <a:avLst/>
            <a:gdLst/>
            <a:ahLst/>
            <a:cxnLst/>
            <a:rect l="l" t="t" r="r" b="b"/>
            <a:pathLst>
              <a:path w="351" h="291" extrusionOk="0">
                <a:moveTo>
                  <a:pt x="128" y="1"/>
                </a:moveTo>
                <a:cubicBezTo>
                  <a:pt x="50" y="1"/>
                  <a:pt x="1" y="87"/>
                  <a:pt x="44" y="152"/>
                </a:cubicBezTo>
                <a:lnTo>
                  <a:pt x="97" y="241"/>
                </a:lnTo>
                <a:cubicBezTo>
                  <a:pt x="117" y="274"/>
                  <a:pt x="150" y="291"/>
                  <a:pt x="183" y="291"/>
                </a:cubicBezTo>
                <a:cubicBezTo>
                  <a:pt x="212" y="291"/>
                  <a:pt x="240" y="279"/>
                  <a:pt x="261" y="255"/>
                </a:cubicBezTo>
                <a:cubicBezTo>
                  <a:pt x="275" y="236"/>
                  <a:pt x="287" y="219"/>
                  <a:pt x="300" y="198"/>
                </a:cubicBezTo>
                <a:cubicBezTo>
                  <a:pt x="310" y="178"/>
                  <a:pt x="320" y="157"/>
                  <a:pt x="327" y="136"/>
                </a:cubicBezTo>
                <a:cubicBezTo>
                  <a:pt x="351" y="70"/>
                  <a:pt x="302" y="1"/>
                  <a:pt x="2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25"/>
          <p:cNvSpPr/>
          <p:nvPr/>
        </p:nvSpPr>
        <p:spPr>
          <a:xfrm>
            <a:off x="3334135" y="4014451"/>
            <a:ext cx="25009" cy="20853"/>
          </a:xfrm>
          <a:custGeom>
            <a:avLst/>
            <a:gdLst/>
            <a:ahLst/>
            <a:cxnLst/>
            <a:rect l="l" t="t" r="r" b="b"/>
            <a:pathLst>
              <a:path w="349" h="291" extrusionOk="0">
                <a:moveTo>
                  <a:pt x="169" y="1"/>
                </a:moveTo>
                <a:cubicBezTo>
                  <a:pt x="141" y="1"/>
                  <a:pt x="112" y="13"/>
                  <a:pt x="92" y="37"/>
                </a:cubicBezTo>
                <a:cubicBezTo>
                  <a:pt x="76" y="55"/>
                  <a:pt x="64" y="73"/>
                  <a:pt x="52" y="93"/>
                </a:cubicBezTo>
                <a:cubicBezTo>
                  <a:pt x="42" y="114"/>
                  <a:pt x="31" y="134"/>
                  <a:pt x="24" y="156"/>
                </a:cubicBezTo>
                <a:cubicBezTo>
                  <a:pt x="1" y="221"/>
                  <a:pt x="50" y="291"/>
                  <a:pt x="118" y="291"/>
                </a:cubicBezTo>
                <a:lnTo>
                  <a:pt x="224" y="291"/>
                </a:lnTo>
                <a:cubicBezTo>
                  <a:pt x="301" y="291"/>
                  <a:pt x="349" y="205"/>
                  <a:pt x="310" y="139"/>
                </a:cubicBezTo>
                <a:lnTo>
                  <a:pt x="255" y="50"/>
                </a:lnTo>
                <a:cubicBezTo>
                  <a:pt x="236" y="18"/>
                  <a:pt x="203" y="1"/>
                  <a:pt x="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25"/>
          <p:cNvSpPr/>
          <p:nvPr/>
        </p:nvSpPr>
        <p:spPr>
          <a:xfrm>
            <a:off x="3369320" y="4009578"/>
            <a:ext cx="22501" cy="21928"/>
          </a:xfrm>
          <a:custGeom>
            <a:avLst/>
            <a:gdLst/>
            <a:ahLst/>
            <a:cxnLst/>
            <a:rect l="l" t="t" r="r" b="b"/>
            <a:pathLst>
              <a:path w="314" h="306" extrusionOk="0">
                <a:moveTo>
                  <a:pt x="109" y="0"/>
                </a:moveTo>
                <a:cubicBezTo>
                  <a:pt x="57" y="0"/>
                  <a:pt x="11" y="41"/>
                  <a:pt x="9" y="96"/>
                </a:cubicBezTo>
                <a:lnTo>
                  <a:pt x="4" y="201"/>
                </a:lnTo>
                <a:cubicBezTo>
                  <a:pt x="1" y="261"/>
                  <a:pt x="50" y="306"/>
                  <a:pt x="105" y="306"/>
                </a:cubicBezTo>
                <a:cubicBezTo>
                  <a:pt x="121" y="306"/>
                  <a:pt x="137" y="302"/>
                  <a:pt x="152" y="294"/>
                </a:cubicBezTo>
                <a:lnTo>
                  <a:pt x="244" y="244"/>
                </a:lnTo>
                <a:cubicBezTo>
                  <a:pt x="306" y="211"/>
                  <a:pt x="314" y="127"/>
                  <a:pt x="263" y="81"/>
                </a:cubicBezTo>
                <a:cubicBezTo>
                  <a:pt x="246" y="65"/>
                  <a:pt x="228" y="53"/>
                  <a:pt x="208" y="40"/>
                </a:cubicBezTo>
                <a:cubicBezTo>
                  <a:pt x="189" y="27"/>
                  <a:pt x="169" y="17"/>
                  <a:pt x="147" y="8"/>
                </a:cubicBezTo>
                <a:cubicBezTo>
                  <a:pt x="134" y="3"/>
                  <a:pt x="121" y="0"/>
                  <a:pt x="1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25"/>
          <p:cNvSpPr/>
          <p:nvPr/>
        </p:nvSpPr>
        <p:spPr>
          <a:xfrm>
            <a:off x="3340584" y="4047343"/>
            <a:ext cx="22573" cy="22000"/>
          </a:xfrm>
          <a:custGeom>
            <a:avLst/>
            <a:gdLst/>
            <a:ahLst/>
            <a:cxnLst/>
            <a:rect l="l" t="t" r="r" b="b"/>
            <a:pathLst>
              <a:path w="315" h="307" extrusionOk="0">
                <a:moveTo>
                  <a:pt x="210" y="0"/>
                </a:moveTo>
                <a:cubicBezTo>
                  <a:pt x="195" y="0"/>
                  <a:pt x="179" y="4"/>
                  <a:pt x="163" y="12"/>
                </a:cubicBezTo>
                <a:lnTo>
                  <a:pt x="71" y="62"/>
                </a:lnTo>
                <a:cubicBezTo>
                  <a:pt x="10" y="95"/>
                  <a:pt x="1" y="180"/>
                  <a:pt x="52" y="226"/>
                </a:cubicBezTo>
                <a:cubicBezTo>
                  <a:pt x="68" y="241"/>
                  <a:pt x="88" y="253"/>
                  <a:pt x="107" y="267"/>
                </a:cubicBezTo>
                <a:cubicBezTo>
                  <a:pt x="126" y="279"/>
                  <a:pt x="146" y="289"/>
                  <a:pt x="168" y="298"/>
                </a:cubicBezTo>
                <a:cubicBezTo>
                  <a:pt x="181" y="304"/>
                  <a:pt x="194" y="306"/>
                  <a:pt x="206" y="306"/>
                </a:cubicBezTo>
                <a:cubicBezTo>
                  <a:pt x="257" y="306"/>
                  <a:pt x="304" y="265"/>
                  <a:pt x="307" y="210"/>
                </a:cubicBezTo>
                <a:lnTo>
                  <a:pt x="312" y="105"/>
                </a:lnTo>
                <a:cubicBezTo>
                  <a:pt x="314" y="45"/>
                  <a:pt x="265" y="0"/>
                  <a:pt x="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25"/>
          <p:cNvSpPr/>
          <p:nvPr/>
        </p:nvSpPr>
        <p:spPr>
          <a:xfrm>
            <a:off x="3360076" y="4031363"/>
            <a:ext cx="68364" cy="13974"/>
          </a:xfrm>
          <a:custGeom>
            <a:avLst/>
            <a:gdLst/>
            <a:ahLst/>
            <a:cxnLst/>
            <a:rect l="l" t="t" r="r" b="b"/>
            <a:pathLst>
              <a:path w="954" h="195" extrusionOk="0">
                <a:moveTo>
                  <a:pt x="98" y="1"/>
                </a:moveTo>
                <a:cubicBezTo>
                  <a:pt x="45" y="1"/>
                  <a:pt x="1" y="45"/>
                  <a:pt x="1" y="98"/>
                </a:cubicBezTo>
                <a:cubicBezTo>
                  <a:pt x="1" y="152"/>
                  <a:pt x="45" y="195"/>
                  <a:pt x="98" y="195"/>
                </a:cubicBezTo>
                <a:lnTo>
                  <a:pt x="856" y="195"/>
                </a:lnTo>
                <a:cubicBezTo>
                  <a:pt x="909" y="195"/>
                  <a:pt x="952" y="152"/>
                  <a:pt x="953" y="98"/>
                </a:cubicBezTo>
                <a:cubicBezTo>
                  <a:pt x="953" y="45"/>
                  <a:pt x="910" y="1"/>
                  <a:pt x="8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25"/>
          <p:cNvSpPr/>
          <p:nvPr/>
        </p:nvSpPr>
        <p:spPr>
          <a:xfrm>
            <a:off x="3362369" y="4034802"/>
            <a:ext cx="7381" cy="7381"/>
          </a:xfrm>
          <a:custGeom>
            <a:avLst/>
            <a:gdLst/>
            <a:ahLst/>
            <a:cxnLst/>
            <a:rect l="l" t="t" r="r" b="b"/>
            <a:pathLst>
              <a:path w="103" h="103" extrusionOk="0">
                <a:moveTo>
                  <a:pt x="52" y="1"/>
                </a:moveTo>
                <a:cubicBezTo>
                  <a:pt x="24" y="1"/>
                  <a:pt x="1" y="24"/>
                  <a:pt x="1" y="52"/>
                </a:cubicBezTo>
                <a:cubicBezTo>
                  <a:pt x="1" y="80"/>
                  <a:pt x="24" y="103"/>
                  <a:pt x="52" y="103"/>
                </a:cubicBezTo>
                <a:cubicBezTo>
                  <a:pt x="80" y="103"/>
                  <a:pt x="103" y="80"/>
                  <a:pt x="103" y="52"/>
                </a:cubicBezTo>
                <a:cubicBezTo>
                  <a:pt x="103" y="24"/>
                  <a:pt x="80" y="1"/>
                  <a:pt x="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25"/>
          <p:cNvSpPr/>
          <p:nvPr/>
        </p:nvSpPr>
        <p:spPr>
          <a:xfrm>
            <a:off x="3412816" y="4045408"/>
            <a:ext cx="37048" cy="9961"/>
          </a:xfrm>
          <a:custGeom>
            <a:avLst/>
            <a:gdLst/>
            <a:ahLst/>
            <a:cxnLst/>
            <a:rect l="l" t="t" r="r" b="b"/>
            <a:pathLst>
              <a:path w="517" h="139" extrusionOk="0">
                <a:moveTo>
                  <a:pt x="69" y="0"/>
                </a:moveTo>
                <a:cubicBezTo>
                  <a:pt x="31" y="0"/>
                  <a:pt x="1" y="31"/>
                  <a:pt x="1" y="70"/>
                </a:cubicBezTo>
                <a:cubicBezTo>
                  <a:pt x="1" y="107"/>
                  <a:pt x="31" y="138"/>
                  <a:pt x="69" y="138"/>
                </a:cubicBezTo>
                <a:lnTo>
                  <a:pt x="446" y="138"/>
                </a:lnTo>
                <a:cubicBezTo>
                  <a:pt x="483" y="138"/>
                  <a:pt x="516" y="106"/>
                  <a:pt x="514" y="70"/>
                </a:cubicBezTo>
                <a:cubicBezTo>
                  <a:pt x="514" y="31"/>
                  <a:pt x="483" y="0"/>
                  <a:pt x="4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25"/>
          <p:cNvSpPr/>
          <p:nvPr/>
        </p:nvSpPr>
        <p:spPr>
          <a:xfrm>
            <a:off x="3531125" y="3808719"/>
            <a:ext cx="20495" cy="16625"/>
          </a:xfrm>
          <a:custGeom>
            <a:avLst/>
            <a:gdLst/>
            <a:ahLst/>
            <a:cxnLst/>
            <a:rect l="l" t="t" r="r" b="b"/>
            <a:pathLst>
              <a:path w="286" h="232" extrusionOk="0">
                <a:moveTo>
                  <a:pt x="1" y="0"/>
                </a:moveTo>
                <a:cubicBezTo>
                  <a:pt x="2" y="12"/>
                  <a:pt x="4" y="27"/>
                  <a:pt x="11" y="39"/>
                </a:cubicBezTo>
                <a:lnTo>
                  <a:pt x="75" y="172"/>
                </a:lnTo>
                <a:cubicBezTo>
                  <a:pt x="93" y="210"/>
                  <a:pt x="130" y="231"/>
                  <a:pt x="168" y="231"/>
                </a:cubicBezTo>
                <a:cubicBezTo>
                  <a:pt x="183" y="231"/>
                  <a:pt x="197" y="227"/>
                  <a:pt x="213" y="221"/>
                </a:cubicBezTo>
                <a:cubicBezTo>
                  <a:pt x="264" y="197"/>
                  <a:pt x="285" y="135"/>
                  <a:pt x="261" y="84"/>
                </a:cubicBezTo>
                <a:lnTo>
                  <a:pt x="21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25"/>
          <p:cNvSpPr/>
          <p:nvPr/>
        </p:nvSpPr>
        <p:spPr>
          <a:xfrm>
            <a:off x="3530982" y="3800908"/>
            <a:ext cx="15837" cy="7811"/>
          </a:xfrm>
          <a:custGeom>
            <a:avLst/>
            <a:gdLst/>
            <a:ahLst/>
            <a:cxnLst/>
            <a:rect l="l" t="t" r="r" b="b"/>
            <a:pathLst>
              <a:path w="221" h="109" extrusionOk="0">
                <a:moveTo>
                  <a:pt x="105" y="0"/>
                </a:moveTo>
                <a:cubicBezTo>
                  <a:pt x="90" y="0"/>
                  <a:pt x="75" y="3"/>
                  <a:pt x="61" y="10"/>
                </a:cubicBezTo>
                <a:cubicBezTo>
                  <a:pt x="22" y="28"/>
                  <a:pt x="1" y="68"/>
                  <a:pt x="2" y="108"/>
                </a:cubicBezTo>
                <a:lnTo>
                  <a:pt x="221" y="108"/>
                </a:lnTo>
                <a:lnTo>
                  <a:pt x="198" y="59"/>
                </a:lnTo>
                <a:cubicBezTo>
                  <a:pt x="181" y="22"/>
                  <a:pt x="143" y="0"/>
                  <a:pt x="105" y="0"/>
                </a:cubicBezTo>
                <a:close/>
              </a:path>
            </a:pathLst>
          </a:custGeom>
          <a:solidFill>
            <a:srgbClr val="2120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25"/>
          <p:cNvSpPr/>
          <p:nvPr/>
        </p:nvSpPr>
        <p:spPr>
          <a:xfrm>
            <a:off x="3163300" y="3997826"/>
            <a:ext cx="202010" cy="80259"/>
          </a:xfrm>
          <a:custGeom>
            <a:avLst/>
            <a:gdLst/>
            <a:ahLst/>
            <a:cxnLst/>
            <a:rect l="l" t="t" r="r" b="b"/>
            <a:pathLst>
              <a:path w="2819" h="1120" extrusionOk="0">
                <a:moveTo>
                  <a:pt x="221" y="1"/>
                </a:moveTo>
                <a:cubicBezTo>
                  <a:pt x="219" y="1"/>
                  <a:pt x="13" y="22"/>
                  <a:pt x="6" y="216"/>
                </a:cubicBezTo>
                <a:cubicBezTo>
                  <a:pt x="5" y="223"/>
                  <a:pt x="1" y="260"/>
                  <a:pt x="23" y="303"/>
                </a:cubicBezTo>
                <a:cubicBezTo>
                  <a:pt x="39" y="333"/>
                  <a:pt x="70" y="371"/>
                  <a:pt x="133" y="402"/>
                </a:cubicBezTo>
                <a:lnTo>
                  <a:pt x="133" y="402"/>
                </a:lnTo>
                <a:cubicBezTo>
                  <a:pt x="22" y="309"/>
                  <a:pt x="36" y="224"/>
                  <a:pt x="36" y="220"/>
                </a:cubicBezTo>
                <a:lnTo>
                  <a:pt x="36" y="218"/>
                </a:lnTo>
                <a:cubicBezTo>
                  <a:pt x="42" y="55"/>
                  <a:pt x="209" y="34"/>
                  <a:pt x="224" y="33"/>
                </a:cubicBezTo>
                <a:lnTo>
                  <a:pt x="2818" y="44"/>
                </a:lnTo>
                <a:lnTo>
                  <a:pt x="2818" y="23"/>
                </a:lnTo>
                <a:lnTo>
                  <a:pt x="224" y="1"/>
                </a:lnTo>
                <a:close/>
                <a:moveTo>
                  <a:pt x="133" y="402"/>
                </a:moveTo>
                <a:cubicBezTo>
                  <a:pt x="157" y="422"/>
                  <a:pt x="187" y="442"/>
                  <a:pt x="224" y="462"/>
                </a:cubicBezTo>
                <a:lnTo>
                  <a:pt x="2787" y="1119"/>
                </a:lnTo>
                <a:lnTo>
                  <a:pt x="2782" y="1091"/>
                </a:lnTo>
                <a:lnTo>
                  <a:pt x="219" y="433"/>
                </a:lnTo>
                <a:cubicBezTo>
                  <a:pt x="185" y="424"/>
                  <a:pt x="157" y="414"/>
                  <a:pt x="133" y="40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25"/>
          <p:cNvSpPr/>
          <p:nvPr/>
        </p:nvSpPr>
        <p:spPr>
          <a:xfrm>
            <a:off x="3551691" y="3771026"/>
            <a:ext cx="4945" cy="7524"/>
          </a:xfrm>
          <a:custGeom>
            <a:avLst/>
            <a:gdLst/>
            <a:ahLst/>
            <a:cxnLst/>
            <a:rect l="l" t="t" r="r" b="b"/>
            <a:pathLst>
              <a:path w="69" h="105" extrusionOk="0">
                <a:moveTo>
                  <a:pt x="0" y="0"/>
                </a:moveTo>
                <a:lnTo>
                  <a:pt x="0" y="105"/>
                </a:lnTo>
                <a:lnTo>
                  <a:pt x="69" y="105"/>
                </a:lnTo>
                <a:lnTo>
                  <a:pt x="69" y="0"/>
                </a:lnTo>
                <a:close/>
              </a:path>
            </a:pathLst>
          </a:custGeom>
          <a:solidFill>
            <a:srgbClr val="2120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25"/>
          <p:cNvSpPr/>
          <p:nvPr/>
        </p:nvSpPr>
        <p:spPr>
          <a:xfrm>
            <a:off x="3283186" y="3746232"/>
            <a:ext cx="29882" cy="66071"/>
          </a:xfrm>
          <a:custGeom>
            <a:avLst/>
            <a:gdLst/>
            <a:ahLst/>
            <a:cxnLst/>
            <a:rect l="l" t="t" r="r" b="b"/>
            <a:pathLst>
              <a:path w="417" h="922" extrusionOk="0">
                <a:moveTo>
                  <a:pt x="159" y="0"/>
                </a:moveTo>
                <a:lnTo>
                  <a:pt x="1" y="38"/>
                </a:lnTo>
                <a:lnTo>
                  <a:pt x="258" y="921"/>
                </a:lnTo>
                <a:lnTo>
                  <a:pt x="417" y="885"/>
                </a:lnTo>
                <a:lnTo>
                  <a:pt x="15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25"/>
          <p:cNvSpPr/>
          <p:nvPr/>
        </p:nvSpPr>
        <p:spPr>
          <a:xfrm>
            <a:off x="3254092" y="3731041"/>
            <a:ext cx="73810" cy="22143"/>
          </a:xfrm>
          <a:custGeom>
            <a:avLst/>
            <a:gdLst/>
            <a:ahLst/>
            <a:cxnLst/>
            <a:rect l="l" t="t" r="r" b="b"/>
            <a:pathLst>
              <a:path w="1030" h="309" extrusionOk="0">
                <a:moveTo>
                  <a:pt x="115" y="1"/>
                </a:moveTo>
                <a:cubicBezTo>
                  <a:pt x="51" y="1"/>
                  <a:pt x="0" y="37"/>
                  <a:pt x="0" y="83"/>
                </a:cubicBezTo>
                <a:lnTo>
                  <a:pt x="0" y="226"/>
                </a:lnTo>
                <a:cubicBezTo>
                  <a:pt x="0" y="272"/>
                  <a:pt x="55" y="309"/>
                  <a:pt x="117" y="309"/>
                </a:cubicBezTo>
                <a:cubicBezTo>
                  <a:pt x="126" y="309"/>
                  <a:pt x="135" y="308"/>
                  <a:pt x="144" y="307"/>
                </a:cubicBezTo>
                <a:lnTo>
                  <a:pt x="943" y="164"/>
                </a:lnTo>
                <a:cubicBezTo>
                  <a:pt x="994" y="155"/>
                  <a:pt x="1030" y="122"/>
                  <a:pt x="1030" y="83"/>
                </a:cubicBezTo>
                <a:cubicBezTo>
                  <a:pt x="1030" y="37"/>
                  <a:pt x="978" y="1"/>
                  <a:pt x="9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25"/>
          <p:cNvSpPr/>
          <p:nvPr/>
        </p:nvSpPr>
        <p:spPr>
          <a:xfrm>
            <a:off x="3551691" y="3775899"/>
            <a:ext cx="39628" cy="5446"/>
          </a:xfrm>
          <a:custGeom>
            <a:avLst/>
            <a:gdLst/>
            <a:ahLst/>
            <a:cxnLst/>
            <a:rect l="l" t="t" r="r" b="b"/>
            <a:pathLst>
              <a:path w="553" h="76" extrusionOk="0">
                <a:moveTo>
                  <a:pt x="37" y="1"/>
                </a:moveTo>
                <a:cubicBezTo>
                  <a:pt x="17" y="1"/>
                  <a:pt x="0" y="18"/>
                  <a:pt x="0" y="39"/>
                </a:cubicBezTo>
                <a:cubicBezTo>
                  <a:pt x="0" y="59"/>
                  <a:pt x="17" y="75"/>
                  <a:pt x="37" y="75"/>
                </a:cubicBezTo>
                <a:lnTo>
                  <a:pt x="514" y="75"/>
                </a:lnTo>
                <a:cubicBezTo>
                  <a:pt x="535" y="75"/>
                  <a:pt x="553" y="59"/>
                  <a:pt x="551" y="39"/>
                </a:cubicBezTo>
                <a:cubicBezTo>
                  <a:pt x="551" y="18"/>
                  <a:pt x="535" y="1"/>
                  <a:pt x="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25"/>
          <p:cNvSpPr/>
          <p:nvPr/>
        </p:nvSpPr>
        <p:spPr>
          <a:xfrm>
            <a:off x="3529836" y="3804276"/>
            <a:ext cx="17270" cy="11466"/>
          </a:xfrm>
          <a:custGeom>
            <a:avLst/>
            <a:gdLst/>
            <a:ahLst/>
            <a:cxnLst/>
            <a:rect l="l" t="t" r="r" b="b"/>
            <a:pathLst>
              <a:path w="241" h="160" extrusionOk="0">
                <a:moveTo>
                  <a:pt x="1" y="1"/>
                </a:moveTo>
                <a:lnTo>
                  <a:pt x="21" y="62"/>
                </a:lnTo>
                <a:cubicBezTo>
                  <a:pt x="41" y="124"/>
                  <a:pt x="82" y="159"/>
                  <a:pt x="126" y="159"/>
                </a:cubicBezTo>
                <a:cubicBezTo>
                  <a:pt x="143" y="159"/>
                  <a:pt x="159" y="154"/>
                  <a:pt x="175" y="142"/>
                </a:cubicBezTo>
                <a:cubicBezTo>
                  <a:pt x="215" y="115"/>
                  <a:pt x="239" y="59"/>
                  <a:pt x="2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25"/>
          <p:cNvSpPr/>
          <p:nvPr/>
        </p:nvSpPr>
        <p:spPr>
          <a:xfrm>
            <a:off x="3517439" y="3752610"/>
            <a:ext cx="69224" cy="51595"/>
          </a:xfrm>
          <a:custGeom>
            <a:avLst/>
            <a:gdLst/>
            <a:ahLst/>
            <a:cxnLst/>
            <a:rect l="l" t="t" r="r" b="b"/>
            <a:pathLst>
              <a:path w="966" h="720" extrusionOk="0">
                <a:moveTo>
                  <a:pt x="123" y="0"/>
                </a:moveTo>
                <a:cubicBezTo>
                  <a:pt x="83" y="0"/>
                  <a:pt x="47" y="31"/>
                  <a:pt x="25" y="79"/>
                </a:cubicBezTo>
                <a:cubicBezTo>
                  <a:pt x="4" y="129"/>
                  <a:pt x="1" y="192"/>
                  <a:pt x="19" y="244"/>
                </a:cubicBezTo>
                <a:lnTo>
                  <a:pt x="174" y="720"/>
                </a:lnTo>
                <a:lnTo>
                  <a:pt x="414" y="720"/>
                </a:lnTo>
                <a:cubicBezTo>
                  <a:pt x="415" y="692"/>
                  <a:pt x="411" y="661"/>
                  <a:pt x="403" y="635"/>
                </a:cubicBezTo>
                <a:lnTo>
                  <a:pt x="319" y="267"/>
                </a:lnTo>
                <a:lnTo>
                  <a:pt x="860" y="267"/>
                </a:lnTo>
                <a:cubicBezTo>
                  <a:pt x="925" y="267"/>
                  <a:pt x="965" y="266"/>
                  <a:pt x="965" y="171"/>
                </a:cubicBezTo>
                <a:cubicBezTo>
                  <a:pt x="965" y="77"/>
                  <a:pt x="913" y="0"/>
                  <a:pt x="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25"/>
          <p:cNvSpPr/>
          <p:nvPr/>
        </p:nvSpPr>
        <p:spPr>
          <a:xfrm>
            <a:off x="3188166" y="1756554"/>
            <a:ext cx="72090" cy="281982"/>
          </a:xfrm>
          <a:custGeom>
            <a:avLst/>
            <a:gdLst/>
            <a:ahLst/>
            <a:cxnLst/>
            <a:rect l="l" t="t" r="r" b="b"/>
            <a:pathLst>
              <a:path w="1006" h="3935" extrusionOk="0">
                <a:moveTo>
                  <a:pt x="104" y="0"/>
                </a:moveTo>
                <a:lnTo>
                  <a:pt x="0" y="24"/>
                </a:lnTo>
                <a:lnTo>
                  <a:pt x="902" y="3934"/>
                </a:lnTo>
                <a:lnTo>
                  <a:pt x="1005" y="3911"/>
                </a:lnTo>
                <a:lnTo>
                  <a:pt x="1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25"/>
          <p:cNvSpPr/>
          <p:nvPr/>
        </p:nvSpPr>
        <p:spPr>
          <a:xfrm>
            <a:off x="5903099" y="3412374"/>
            <a:ext cx="31459" cy="31387"/>
          </a:xfrm>
          <a:custGeom>
            <a:avLst/>
            <a:gdLst/>
            <a:ahLst/>
            <a:cxnLst/>
            <a:rect l="l" t="t" r="r" b="b"/>
            <a:pathLst>
              <a:path w="439" h="438" extrusionOk="0">
                <a:moveTo>
                  <a:pt x="219" y="1"/>
                </a:moveTo>
                <a:cubicBezTo>
                  <a:pt x="99" y="1"/>
                  <a:pt x="0" y="98"/>
                  <a:pt x="0" y="219"/>
                </a:cubicBezTo>
                <a:cubicBezTo>
                  <a:pt x="0" y="339"/>
                  <a:pt x="99" y="438"/>
                  <a:pt x="219" y="438"/>
                </a:cubicBezTo>
                <a:cubicBezTo>
                  <a:pt x="340" y="438"/>
                  <a:pt x="438" y="339"/>
                  <a:pt x="438" y="219"/>
                </a:cubicBezTo>
                <a:cubicBezTo>
                  <a:pt x="438" y="98"/>
                  <a:pt x="340" y="1"/>
                  <a:pt x="2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25"/>
          <p:cNvSpPr/>
          <p:nvPr/>
        </p:nvSpPr>
        <p:spPr>
          <a:xfrm>
            <a:off x="5116292" y="3563932"/>
            <a:ext cx="31459" cy="31459"/>
          </a:xfrm>
          <a:custGeom>
            <a:avLst/>
            <a:gdLst/>
            <a:ahLst/>
            <a:cxnLst/>
            <a:rect l="l" t="t" r="r" b="b"/>
            <a:pathLst>
              <a:path w="439" h="439" extrusionOk="0">
                <a:moveTo>
                  <a:pt x="219" y="1"/>
                </a:moveTo>
                <a:cubicBezTo>
                  <a:pt x="99" y="1"/>
                  <a:pt x="0" y="99"/>
                  <a:pt x="0" y="220"/>
                </a:cubicBezTo>
                <a:cubicBezTo>
                  <a:pt x="0" y="339"/>
                  <a:pt x="99" y="439"/>
                  <a:pt x="219" y="439"/>
                </a:cubicBezTo>
                <a:cubicBezTo>
                  <a:pt x="340" y="439"/>
                  <a:pt x="438" y="339"/>
                  <a:pt x="438" y="220"/>
                </a:cubicBezTo>
                <a:cubicBezTo>
                  <a:pt x="438" y="98"/>
                  <a:pt x="340" y="1"/>
                  <a:pt x="2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25"/>
          <p:cNvSpPr/>
          <p:nvPr/>
        </p:nvSpPr>
        <p:spPr>
          <a:xfrm>
            <a:off x="5116302" y="3425425"/>
            <a:ext cx="805146" cy="157928"/>
          </a:xfrm>
          <a:custGeom>
            <a:avLst/>
            <a:gdLst/>
            <a:ahLst/>
            <a:cxnLst/>
            <a:rect l="l" t="t" r="r" b="b"/>
            <a:pathLst>
              <a:path w="14207" h="2204" extrusionOk="0">
                <a:moveTo>
                  <a:pt x="14135" y="1"/>
                </a:moveTo>
                <a:lnTo>
                  <a:pt x="12035" y="2102"/>
                </a:lnTo>
                <a:lnTo>
                  <a:pt x="0" y="2102"/>
                </a:lnTo>
                <a:lnTo>
                  <a:pt x="0" y="2204"/>
                </a:lnTo>
                <a:lnTo>
                  <a:pt x="12077" y="2204"/>
                </a:lnTo>
                <a:lnTo>
                  <a:pt x="14206" y="73"/>
                </a:lnTo>
                <a:lnTo>
                  <a:pt x="141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25"/>
          <p:cNvSpPr/>
          <p:nvPr/>
        </p:nvSpPr>
        <p:spPr>
          <a:xfrm>
            <a:off x="4728188" y="3933548"/>
            <a:ext cx="31387" cy="31459"/>
          </a:xfrm>
          <a:custGeom>
            <a:avLst/>
            <a:gdLst/>
            <a:ahLst/>
            <a:cxnLst/>
            <a:rect l="l" t="t" r="r" b="b"/>
            <a:pathLst>
              <a:path w="438" h="439" extrusionOk="0">
                <a:moveTo>
                  <a:pt x="219" y="1"/>
                </a:moveTo>
                <a:cubicBezTo>
                  <a:pt x="98" y="1"/>
                  <a:pt x="1" y="99"/>
                  <a:pt x="1" y="220"/>
                </a:cubicBezTo>
                <a:cubicBezTo>
                  <a:pt x="1" y="340"/>
                  <a:pt x="98" y="439"/>
                  <a:pt x="219" y="439"/>
                </a:cubicBezTo>
                <a:cubicBezTo>
                  <a:pt x="340" y="439"/>
                  <a:pt x="437" y="340"/>
                  <a:pt x="437" y="220"/>
                </a:cubicBezTo>
                <a:cubicBezTo>
                  <a:pt x="437" y="99"/>
                  <a:pt x="340" y="1"/>
                  <a:pt x="2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25"/>
          <p:cNvSpPr/>
          <p:nvPr/>
        </p:nvSpPr>
        <p:spPr>
          <a:xfrm>
            <a:off x="3740298" y="4262391"/>
            <a:ext cx="31387" cy="31459"/>
          </a:xfrm>
          <a:custGeom>
            <a:avLst/>
            <a:gdLst/>
            <a:ahLst/>
            <a:cxnLst/>
            <a:rect l="l" t="t" r="r" b="b"/>
            <a:pathLst>
              <a:path w="438" h="439" extrusionOk="0">
                <a:moveTo>
                  <a:pt x="219" y="1"/>
                </a:moveTo>
                <a:cubicBezTo>
                  <a:pt x="98" y="1"/>
                  <a:pt x="0" y="100"/>
                  <a:pt x="0" y="220"/>
                </a:cubicBezTo>
                <a:cubicBezTo>
                  <a:pt x="0" y="340"/>
                  <a:pt x="98" y="439"/>
                  <a:pt x="219" y="439"/>
                </a:cubicBezTo>
                <a:cubicBezTo>
                  <a:pt x="339" y="439"/>
                  <a:pt x="438" y="340"/>
                  <a:pt x="438" y="220"/>
                </a:cubicBezTo>
                <a:cubicBezTo>
                  <a:pt x="438" y="100"/>
                  <a:pt x="339" y="1"/>
                  <a:pt x="2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25"/>
          <p:cNvSpPr/>
          <p:nvPr/>
        </p:nvSpPr>
        <p:spPr>
          <a:xfrm>
            <a:off x="3755991" y="3946662"/>
            <a:ext cx="990556" cy="335154"/>
          </a:xfrm>
          <a:custGeom>
            <a:avLst/>
            <a:gdLst/>
            <a:ahLst/>
            <a:cxnLst/>
            <a:rect l="l" t="t" r="r" b="b"/>
            <a:pathLst>
              <a:path w="13823" h="4677" extrusionOk="0">
                <a:moveTo>
                  <a:pt x="13751" y="1"/>
                </a:moveTo>
                <a:lnTo>
                  <a:pt x="9175" y="4574"/>
                </a:lnTo>
                <a:lnTo>
                  <a:pt x="0" y="4574"/>
                </a:lnTo>
                <a:lnTo>
                  <a:pt x="0" y="4677"/>
                </a:lnTo>
                <a:lnTo>
                  <a:pt x="9218" y="4677"/>
                </a:lnTo>
                <a:lnTo>
                  <a:pt x="13822" y="72"/>
                </a:lnTo>
                <a:lnTo>
                  <a:pt x="1375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25"/>
          <p:cNvSpPr txBox="1"/>
          <p:nvPr/>
        </p:nvSpPr>
        <p:spPr>
          <a:xfrm>
            <a:off x="370050" y="2633219"/>
            <a:ext cx="1760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5" name="Google Shape;1105;p25"/>
          <p:cNvSpPr txBox="1"/>
          <p:nvPr/>
        </p:nvSpPr>
        <p:spPr>
          <a:xfrm>
            <a:off x="370050" y="4067799"/>
            <a:ext cx="1760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6" name="Google Shape;1106;p25"/>
          <p:cNvSpPr txBox="1"/>
          <p:nvPr/>
        </p:nvSpPr>
        <p:spPr>
          <a:xfrm>
            <a:off x="370050" y="1262549"/>
            <a:ext cx="1760100" cy="686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7" name="Google Shape;1107;p25"/>
          <p:cNvSpPr txBox="1"/>
          <p:nvPr/>
        </p:nvSpPr>
        <p:spPr>
          <a:xfrm>
            <a:off x="411233" y="1262549"/>
            <a:ext cx="1152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B8EE2D"/>
                </a:solidFill>
                <a:latin typeface="Fira Sans"/>
                <a:ea typeface="Fira Sans"/>
                <a:cs typeface="Fira Sans"/>
                <a:sym typeface="Fira Sans"/>
              </a:rPr>
              <a:t>FACADE</a:t>
            </a:r>
            <a:endParaRPr sz="1600" b="1" i="0" u="none" strike="noStrike" cap="none">
              <a:solidFill>
                <a:srgbClr val="B8EE2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8" name="Google Shape;1108;p25"/>
          <p:cNvSpPr txBox="1"/>
          <p:nvPr/>
        </p:nvSpPr>
        <p:spPr>
          <a:xfrm>
            <a:off x="373524" y="3685263"/>
            <a:ext cx="1152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2E3E05"/>
                </a:solidFill>
                <a:latin typeface="Fira Sans"/>
                <a:ea typeface="Fira Sans"/>
                <a:cs typeface="Fira Sans"/>
                <a:sym typeface="Fira Sans"/>
              </a:rPr>
              <a:t>FENETRES</a:t>
            </a:r>
            <a:endParaRPr sz="1600" b="1" i="0" u="none" strike="noStrike" cap="none">
              <a:solidFill>
                <a:srgbClr val="2E3E0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9" name="Google Shape;1109;p25"/>
          <p:cNvSpPr txBox="1"/>
          <p:nvPr/>
        </p:nvSpPr>
        <p:spPr>
          <a:xfrm>
            <a:off x="402367" y="2144438"/>
            <a:ext cx="1152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65850D"/>
                </a:solidFill>
                <a:latin typeface="Fira Sans"/>
                <a:ea typeface="Fira Sans"/>
                <a:cs typeface="Fira Sans"/>
                <a:sym typeface="Fira Sans"/>
              </a:rPr>
              <a:t>MURES</a:t>
            </a:r>
            <a:r>
              <a:rPr lang="en"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600" b="1" i="0" u="none" strike="noStrike" cap="none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0" name="Google Shape;1110;p25"/>
          <p:cNvSpPr txBox="1"/>
          <p:nvPr/>
        </p:nvSpPr>
        <p:spPr>
          <a:xfrm>
            <a:off x="7000916" y="1988624"/>
            <a:ext cx="1760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1" name="Google Shape;1111;p25"/>
          <p:cNvSpPr txBox="1"/>
          <p:nvPr/>
        </p:nvSpPr>
        <p:spPr>
          <a:xfrm>
            <a:off x="7465050" y="12969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PORTES</a:t>
            </a:r>
            <a:endParaRPr sz="1600" b="1" i="0" u="none" strike="noStrike" cap="none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2" name="Google Shape;1112;p25"/>
          <p:cNvSpPr txBox="1"/>
          <p:nvPr/>
        </p:nvSpPr>
        <p:spPr>
          <a:xfrm>
            <a:off x="7431847" y="2081984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B0F0"/>
                </a:solidFill>
                <a:latin typeface="Fira Sans"/>
                <a:ea typeface="Fira Sans"/>
                <a:cs typeface="Fira Sans"/>
                <a:sym typeface="Fira Sans"/>
              </a:rPr>
              <a:t>ALLEE</a:t>
            </a:r>
            <a:endParaRPr sz="1600" b="1" i="0" u="none" strike="noStrike" cap="none" dirty="0">
              <a:solidFill>
                <a:srgbClr val="00B0F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3" name="Google Shape;1113;p25"/>
          <p:cNvSpPr txBox="1"/>
          <p:nvPr/>
        </p:nvSpPr>
        <p:spPr>
          <a:xfrm>
            <a:off x="7021598" y="3563932"/>
            <a:ext cx="17601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5" name="Google Shape;1115;p25"/>
          <p:cNvSpPr txBox="1"/>
          <p:nvPr/>
        </p:nvSpPr>
        <p:spPr>
          <a:xfrm>
            <a:off x="7540795" y="291941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TERRASSE</a:t>
            </a:r>
            <a:endParaRPr sz="1600" b="1" i="0" u="none" strike="noStrike" cap="none" dirty="0">
              <a:solidFill>
                <a:srgbClr val="0070C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6" name="Google Shape;1116;p25"/>
          <p:cNvSpPr txBox="1"/>
          <p:nvPr/>
        </p:nvSpPr>
        <p:spPr>
          <a:xfrm>
            <a:off x="7642065" y="368033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2060"/>
                </a:solidFill>
                <a:latin typeface="Fira Sans"/>
                <a:ea typeface="Fira Sans"/>
                <a:cs typeface="Fira Sans"/>
                <a:sym typeface="Fira Sans"/>
              </a:rPr>
              <a:t>JARDIN</a:t>
            </a:r>
            <a:r>
              <a:rPr lang="en" sz="1600" b="1" i="0" u="none" strike="noStrike" cap="none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600" b="1" i="0" u="none" strike="noStrike" cap="none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7" name="Google Shape;1117;p25"/>
          <p:cNvSpPr txBox="1"/>
          <p:nvPr/>
        </p:nvSpPr>
        <p:spPr>
          <a:xfrm>
            <a:off x="433690" y="291941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435908"/>
                </a:solidFill>
                <a:latin typeface="Fira Sans"/>
                <a:ea typeface="Fira Sans"/>
                <a:cs typeface="Fira Sans"/>
                <a:sym typeface="Fira Sans"/>
              </a:rPr>
              <a:t>TOIT</a:t>
            </a:r>
            <a:endParaRPr sz="1600" b="1" i="0" u="none" strike="noStrike" cap="none">
              <a:solidFill>
                <a:srgbClr val="43590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076AC-2055-2401-D332-6415879D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44" y="1130575"/>
            <a:ext cx="5768109" cy="34113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6"/>
          <p:cNvSpPr txBox="1"/>
          <p:nvPr/>
        </p:nvSpPr>
        <p:spPr>
          <a:xfrm>
            <a:off x="149925" y="2023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002060"/>
                </a:solidFill>
                <a:latin typeface="Fira Sans"/>
                <a:ea typeface="Fira Sans"/>
                <a:cs typeface="Fira Sans"/>
                <a:sym typeface="Fira Sans"/>
              </a:rPr>
              <a:t>5 ELEMENTS DE CONCEPTION IMPORTANTS</a:t>
            </a:r>
            <a:endParaRPr sz="2800" b="1" i="0" u="none" strike="noStrike" cap="none" dirty="0">
              <a:solidFill>
                <a:srgbClr val="00206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3" name="Google Shape;1123;p26"/>
          <p:cNvSpPr txBox="1"/>
          <p:nvPr/>
        </p:nvSpPr>
        <p:spPr>
          <a:xfrm>
            <a:off x="2863125" y="3454725"/>
            <a:ext cx="5727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ce sont des éléments répétitifs dans un décor et influencent l'éclairage des objets</a:t>
            </a:r>
            <a:endParaRPr sz="1300" b="0" i="0" u="none" strike="noStrike" cap="none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4" name="Google Shape;1124;p26"/>
          <p:cNvSpPr txBox="1"/>
          <p:nvPr/>
        </p:nvSpPr>
        <p:spPr>
          <a:xfrm>
            <a:off x="2863125" y="4287550"/>
            <a:ext cx="5807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 dirty="0">
                <a:solidFill>
                  <a:srgbClr val="FFD665"/>
                </a:solidFill>
                <a:latin typeface="Fira Sans"/>
                <a:ea typeface="Fira Sans"/>
                <a:cs typeface="Fira Sans"/>
                <a:sym typeface="Fira Sans"/>
              </a:rPr>
              <a:t>il importe l'emplacement des objets, la distance entre eux et leur taille</a:t>
            </a:r>
            <a:endParaRPr sz="1300" b="0" i="0" u="none" strike="noStrike" cap="none" dirty="0">
              <a:solidFill>
                <a:srgbClr val="FFD66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5" name="Google Shape;1125;p26"/>
          <p:cNvSpPr txBox="1"/>
          <p:nvPr/>
        </p:nvSpPr>
        <p:spPr>
          <a:xfrm>
            <a:off x="3110200" y="1183525"/>
            <a:ext cx="5757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l'influence des couleurs chaudes et froides sur la condition humaine</a:t>
            </a:r>
            <a:endParaRPr sz="1300" b="0" i="0" u="none" strike="noStrike" cap="none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6" name="Google Shape;1126;p26"/>
          <p:cNvSpPr txBox="1"/>
          <p:nvPr/>
        </p:nvSpPr>
        <p:spPr>
          <a:xfrm>
            <a:off x="1259555" y="115153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F576B"/>
                </a:solidFill>
                <a:latin typeface="Fira Sans"/>
                <a:ea typeface="Fira Sans"/>
                <a:cs typeface="Fira Sans"/>
                <a:sym typeface="Fira Sans"/>
              </a:rPr>
              <a:t>COULEURS</a:t>
            </a:r>
            <a:endParaRPr sz="1600" b="1" i="0" u="none" strike="noStrike" cap="none">
              <a:solidFill>
                <a:srgbClr val="0F576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7" name="Google Shape;1127;p26"/>
          <p:cNvSpPr txBox="1"/>
          <p:nvPr/>
        </p:nvSpPr>
        <p:spPr>
          <a:xfrm>
            <a:off x="1302807" y="4204145"/>
            <a:ext cx="156031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D150"/>
                </a:solidFill>
                <a:latin typeface="Fira Sans"/>
                <a:ea typeface="Fira Sans"/>
                <a:cs typeface="Fira Sans"/>
                <a:sym typeface="Fira Sans"/>
              </a:rPr>
              <a:t>UTILISATION DE L’ESPACE</a:t>
            </a:r>
            <a:endParaRPr sz="1600" b="1" i="0" u="none" strike="noStrike" cap="none">
              <a:solidFill>
                <a:srgbClr val="FFD15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8" name="Google Shape;1128;p26"/>
          <p:cNvSpPr txBox="1"/>
          <p:nvPr/>
        </p:nvSpPr>
        <p:spPr>
          <a:xfrm>
            <a:off x="1325317" y="354930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PATTERNS</a:t>
            </a:r>
            <a:endParaRPr sz="1600" b="1" i="0" u="none" strike="noStrike" cap="none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9" name="Google Shape;1129;p26"/>
          <p:cNvSpPr txBox="1"/>
          <p:nvPr/>
        </p:nvSpPr>
        <p:spPr>
          <a:xfrm>
            <a:off x="3110200" y="1918325"/>
            <a:ext cx="54798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>
                <a:solidFill>
                  <a:srgbClr val="508C46"/>
                </a:solidFill>
                <a:latin typeface="Fira Sans"/>
                <a:ea typeface="Fira Sans"/>
                <a:cs typeface="Fira Sans"/>
                <a:sym typeface="Fira Sans"/>
              </a:rPr>
              <a:t>les lignes attirent l'attention sur un point focal</a:t>
            </a:r>
            <a:endParaRPr sz="1300" b="0" i="0" u="none" strike="noStrike" cap="none">
              <a:solidFill>
                <a:srgbClr val="508C4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0" name="Google Shape;1130;p26"/>
          <p:cNvSpPr txBox="1"/>
          <p:nvPr/>
        </p:nvSpPr>
        <p:spPr>
          <a:xfrm>
            <a:off x="1325317" y="194455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LIGNES</a:t>
            </a:r>
            <a:endParaRPr sz="1600" b="1" i="0" u="none" strike="noStrike" cap="none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1" name="Google Shape;1131;p26"/>
          <p:cNvSpPr txBox="1"/>
          <p:nvPr/>
        </p:nvSpPr>
        <p:spPr>
          <a:xfrm>
            <a:off x="1325317" y="274945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LUMIERE</a:t>
            </a:r>
            <a:endParaRPr sz="1600" b="1" i="0" u="none" strike="noStrike" cap="none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2" name="Google Shape;1132;p26"/>
          <p:cNvSpPr txBox="1"/>
          <p:nvPr/>
        </p:nvSpPr>
        <p:spPr>
          <a:xfrm>
            <a:off x="3076571" y="2749450"/>
            <a:ext cx="55698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>
                <a:solidFill>
                  <a:srgbClr val="A4CE5B"/>
                </a:solidFill>
                <a:latin typeface="Fira Sans"/>
                <a:ea typeface="Fira Sans"/>
                <a:cs typeface="Fira Sans"/>
                <a:sym typeface="Fira Sans"/>
              </a:rPr>
              <a:t>la lumière est naturelle et artificielle, elle est accentuée par des miroirs</a:t>
            </a:r>
            <a:endParaRPr sz="1300" b="0" i="0" u="none" strike="noStrike" cap="none">
              <a:solidFill>
                <a:srgbClr val="A4CE5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133" name="Google Shape;1133;p26"/>
          <p:cNvGrpSpPr/>
          <p:nvPr/>
        </p:nvGrpSpPr>
        <p:grpSpPr>
          <a:xfrm>
            <a:off x="461407" y="4304655"/>
            <a:ext cx="424288" cy="417795"/>
            <a:chOff x="-17170750" y="4058800"/>
            <a:chExt cx="308775" cy="304050"/>
          </a:xfrm>
        </p:grpSpPr>
        <p:sp>
          <p:nvSpPr>
            <p:cNvPr id="1134" name="Google Shape;1134;p26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1" name="Google Shape;1151;p26"/>
          <p:cNvGrpSpPr/>
          <p:nvPr/>
        </p:nvGrpSpPr>
        <p:grpSpPr>
          <a:xfrm>
            <a:off x="463572" y="3531132"/>
            <a:ext cx="419959" cy="417761"/>
            <a:chOff x="-16794250" y="4058225"/>
            <a:chExt cx="305625" cy="304025"/>
          </a:xfrm>
        </p:grpSpPr>
        <p:sp>
          <p:nvSpPr>
            <p:cNvPr id="1152" name="Google Shape;1152;p26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1" name="Google Shape;1161;p26"/>
          <p:cNvSpPr/>
          <p:nvPr/>
        </p:nvSpPr>
        <p:spPr>
          <a:xfrm>
            <a:off x="481454" y="1159598"/>
            <a:ext cx="384195" cy="38219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2" name="Google Shape;1162;p26"/>
          <p:cNvGrpSpPr/>
          <p:nvPr/>
        </p:nvGrpSpPr>
        <p:grpSpPr>
          <a:xfrm>
            <a:off x="464121" y="2721687"/>
            <a:ext cx="418860" cy="416730"/>
            <a:chOff x="-16419350" y="4058200"/>
            <a:chExt cx="304825" cy="303275"/>
          </a:xfrm>
        </p:grpSpPr>
        <p:sp>
          <p:nvSpPr>
            <p:cNvPr id="1163" name="Google Shape;1163;p26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0" name="Google Shape;1170;p26"/>
          <p:cNvGrpSpPr/>
          <p:nvPr/>
        </p:nvGrpSpPr>
        <p:grpSpPr>
          <a:xfrm>
            <a:off x="499831" y="1925719"/>
            <a:ext cx="347441" cy="417520"/>
            <a:chOff x="-16018450" y="4058400"/>
            <a:chExt cx="252850" cy="303850"/>
          </a:xfrm>
        </p:grpSpPr>
        <p:sp>
          <p:nvSpPr>
            <p:cNvPr id="1171" name="Google Shape;1171;p26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39"/>
          <p:cNvSpPr txBox="1"/>
          <p:nvPr/>
        </p:nvSpPr>
        <p:spPr>
          <a:xfrm>
            <a:off x="271252" y="33219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o-RO" sz="2800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fr-FR" sz="2800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é</a:t>
            </a:r>
            <a:r>
              <a:rPr lang="ro-RO" sz="2800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coration interieure</a:t>
            </a:r>
            <a:endParaRPr sz="2800" b="1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23" name="Google Shape;2323;p39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39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p39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39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39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39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39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39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39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39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39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39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39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39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39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39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39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39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39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39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39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39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39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39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39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39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39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39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1" name="Google Shape;2351;p39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39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39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39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39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39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39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39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39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p39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39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39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39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p39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p39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39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p39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p39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39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39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39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39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39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39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39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39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39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39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39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39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39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39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39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39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39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39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39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p39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p39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39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39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39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39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39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39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39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7" name="Google Shape;2397;p39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8" name="Google Shape;2398;p39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9" name="Google Shape;2399;p39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39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Google Shape;2401;p39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Google Shape;2402;p39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p39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p39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p39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39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7" name="Google Shape;2407;p39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39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39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0" name="Google Shape;2410;p39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p39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p39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3" name="Google Shape;2413;p39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4" name="Google Shape;2414;p39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5" name="Google Shape;2415;p39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6" name="Google Shape;2416;p39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39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39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39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39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39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39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39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39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39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39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39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39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39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39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39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39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39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p39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39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p39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p39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39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39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39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39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p39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Google Shape;2443;p39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Google Shape;2444;p39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5" name="Google Shape;2445;p39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6" name="Google Shape;2446;p39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p39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39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39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39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p39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39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p39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39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39"/>
          <p:cNvSpPr/>
          <p:nvPr/>
        </p:nvSpPr>
        <p:spPr>
          <a:xfrm>
            <a:off x="3209958" y="3930426"/>
            <a:ext cx="239536" cy="239541"/>
          </a:xfrm>
          <a:custGeom>
            <a:avLst/>
            <a:gdLst/>
            <a:ahLst/>
            <a:cxnLst/>
            <a:rect l="l" t="t" r="r" b="b"/>
            <a:pathLst>
              <a:path w="2096" h="2096" extrusionOk="0">
                <a:moveTo>
                  <a:pt x="1047" y="1"/>
                </a:moveTo>
                <a:cubicBezTo>
                  <a:pt x="468" y="2"/>
                  <a:pt x="1" y="470"/>
                  <a:pt x="1" y="1048"/>
                </a:cubicBezTo>
                <a:cubicBezTo>
                  <a:pt x="1" y="1626"/>
                  <a:pt x="468" y="2096"/>
                  <a:pt x="1047" y="2096"/>
                </a:cubicBezTo>
                <a:cubicBezTo>
                  <a:pt x="1626" y="2096"/>
                  <a:pt x="2095" y="1627"/>
                  <a:pt x="2095" y="1048"/>
                </a:cubicBezTo>
                <a:cubicBezTo>
                  <a:pt x="2095" y="469"/>
                  <a:pt x="1627" y="1"/>
                  <a:pt x="10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39"/>
          <p:cNvSpPr/>
          <p:nvPr/>
        </p:nvSpPr>
        <p:spPr>
          <a:xfrm>
            <a:off x="3329615" y="3930541"/>
            <a:ext cx="119768" cy="239313"/>
          </a:xfrm>
          <a:custGeom>
            <a:avLst/>
            <a:gdLst/>
            <a:ahLst/>
            <a:cxnLst/>
            <a:rect l="l" t="t" r="r" b="b"/>
            <a:pathLst>
              <a:path w="1048" h="2094" extrusionOk="0">
                <a:moveTo>
                  <a:pt x="0" y="1"/>
                </a:moveTo>
                <a:lnTo>
                  <a:pt x="0" y="2094"/>
                </a:lnTo>
                <a:cubicBezTo>
                  <a:pt x="578" y="2094"/>
                  <a:pt x="1047" y="1626"/>
                  <a:pt x="1047" y="1048"/>
                </a:cubicBezTo>
                <a:cubicBezTo>
                  <a:pt x="1047" y="810"/>
                  <a:pt x="967" y="593"/>
                  <a:pt x="834" y="418"/>
                </a:cubicBezTo>
                <a:cubicBezTo>
                  <a:pt x="957" y="388"/>
                  <a:pt x="1012" y="283"/>
                  <a:pt x="1012" y="283"/>
                </a:cubicBezTo>
                <a:cubicBezTo>
                  <a:pt x="967" y="263"/>
                  <a:pt x="924" y="254"/>
                  <a:pt x="886" y="254"/>
                </a:cubicBezTo>
                <a:cubicBezTo>
                  <a:pt x="843" y="254"/>
                  <a:pt x="805" y="265"/>
                  <a:pt x="773" y="280"/>
                </a:cubicBezTo>
                <a:cubicBezTo>
                  <a:pt x="849" y="163"/>
                  <a:pt x="804" y="39"/>
                  <a:pt x="804" y="39"/>
                </a:cubicBezTo>
                <a:lnTo>
                  <a:pt x="804" y="39"/>
                </a:lnTo>
                <a:cubicBezTo>
                  <a:pt x="704" y="83"/>
                  <a:pt x="658" y="153"/>
                  <a:pt x="639" y="220"/>
                </a:cubicBezTo>
                <a:cubicBezTo>
                  <a:pt x="463" y="82"/>
                  <a:pt x="241" y="1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39"/>
          <p:cNvSpPr/>
          <p:nvPr/>
        </p:nvSpPr>
        <p:spPr>
          <a:xfrm>
            <a:off x="3284244" y="4098540"/>
            <a:ext cx="73712" cy="150742"/>
          </a:xfrm>
          <a:custGeom>
            <a:avLst/>
            <a:gdLst/>
            <a:ahLst/>
            <a:cxnLst/>
            <a:rect l="l" t="t" r="r" b="b"/>
            <a:pathLst>
              <a:path w="645" h="1319" extrusionOk="0">
                <a:moveTo>
                  <a:pt x="400" y="1"/>
                </a:moveTo>
                <a:cubicBezTo>
                  <a:pt x="365" y="1"/>
                  <a:pt x="336" y="28"/>
                  <a:pt x="336" y="63"/>
                </a:cubicBezTo>
                <a:lnTo>
                  <a:pt x="336" y="345"/>
                </a:lnTo>
                <a:lnTo>
                  <a:pt x="105" y="142"/>
                </a:lnTo>
                <a:cubicBezTo>
                  <a:pt x="93" y="132"/>
                  <a:pt x="78" y="126"/>
                  <a:pt x="63" y="126"/>
                </a:cubicBezTo>
                <a:cubicBezTo>
                  <a:pt x="46" y="126"/>
                  <a:pt x="29" y="133"/>
                  <a:pt x="17" y="147"/>
                </a:cubicBezTo>
                <a:cubicBezTo>
                  <a:pt x="7" y="159"/>
                  <a:pt x="0" y="175"/>
                  <a:pt x="3" y="188"/>
                </a:cubicBezTo>
                <a:cubicBezTo>
                  <a:pt x="3" y="207"/>
                  <a:pt x="10" y="223"/>
                  <a:pt x="24" y="236"/>
                </a:cubicBezTo>
                <a:lnTo>
                  <a:pt x="337" y="510"/>
                </a:lnTo>
                <a:lnTo>
                  <a:pt x="337" y="1319"/>
                </a:lnTo>
                <a:lnTo>
                  <a:pt x="462" y="1319"/>
                </a:lnTo>
                <a:lnTo>
                  <a:pt x="462" y="321"/>
                </a:lnTo>
                <a:lnTo>
                  <a:pt x="623" y="181"/>
                </a:lnTo>
                <a:cubicBezTo>
                  <a:pt x="638" y="168"/>
                  <a:pt x="644" y="151"/>
                  <a:pt x="644" y="134"/>
                </a:cubicBezTo>
                <a:cubicBezTo>
                  <a:pt x="644" y="118"/>
                  <a:pt x="639" y="104"/>
                  <a:pt x="629" y="92"/>
                </a:cubicBezTo>
                <a:cubicBezTo>
                  <a:pt x="617" y="78"/>
                  <a:pt x="599" y="70"/>
                  <a:pt x="582" y="70"/>
                </a:cubicBezTo>
                <a:cubicBezTo>
                  <a:pt x="567" y="70"/>
                  <a:pt x="552" y="75"/>
                  <a:pt x="541" y="86"/>
                </a:cubicBezTo>
                <a:lnTo>
                  <a:pt x="462" y="156"/>
                </a:lnTo>
                <a:lnTo>
                  <a:pt x="462" y="63"/>
                </a:lnTo>
                <a:cubicBezTo>
                  <a:pt x="462" y="28"/>
                  <a:pt x="433" y="1"/>
                  <a:pt x="40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39"/>
          <p:cNvSpPr/>
          <p:nvPr/>
        </p:nvSpPr>
        <p:spPr>
          <a:xfrm>
            <a:off x="3329615" y="4098654"/>
            <a:ext cx="28228" cy="150856"/>
          </a:xfrm>
          <a:custGeom>
            <a:avLst/>
            <a:gdLst/>
            <a:ahLst/>
            <a:cxnLst/>
            <a:rect l="l" t="t" r="r" b="b"/>
            <a:pathLst>
              <a:path w="247" h="1320" extrusionOk="0">
                <a:moveTo>
                  <a:pt x="0" y="1"/>
                </a:moveTo>
                <a:lnTo>
                  <a:pt x="0" y="1320"/>
                </a:lnTo>
                <a:lnTo>
                  <a:pt x="64" y="1320"/>
                </a:lnTo>
                <a:lnTo>
                  <a:pt x="64" y="322"/>
                </a:lnTo>
                <a:lnTo>
                  <a:pt x="225" y="181"/>
                </a:lnTo>
                <a:cubicBezTo>
                  <a:pt x="239" y="169"/>
                  <a:pt x="246" y="151"/>
                  <a:pt x="246" y="134"/>
                </a:cubicBezTo>
                <a:cubicBezTo>
                  <a:pt x="246" y="120"/>
                  <a:pt x="241" y="105"/>
                  <a:pt x="231" y="93"/>
                </a:cubicBezTo>
                <a:cubicBezTo>
                  <a:pt x="218" y="79"/>
                  <a:pt x="201" y="72"/>
                  <a:pt x="183" y="72"/>
                </a:cubicBezTo>
                <a:cubicBezTo>
                  <a:pt x="169" y="72"/>
                  <a:pt x="154" y="77"/>
                  <a:pt x="143" y="87"/>
                </a:cubicBezTo>
                <a:lnTo>
                  <a:pt x="64" y="156"/>
                </a:lnTo>
                <a:lnTo>
                  <a:pt x="64" y="63"/>
                </a:lnTo>
                <a:cubicBezTo>
                  <a:pt x="62" y="29"/>
                  <a:pt x="3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39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39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39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39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p39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p39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39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p39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p39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39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39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39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39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39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39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39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39"/>
          <p:cNvSpPr/>
          <p:nvPr/>
        </p:nvSpPr>
        <p:spPr>
          <a:xfrm>
            <a:off x="4179325" y="3337971"/>
            <a:ext cx="241250" cy="911309"/>
          </a:xfrm>
          <a:custGeom>
            <a:avLst/>
            <a:gdLst/>
            <a:ahLst/>
            <a:cxnLst/>
            <a:rect l="l" t="t" r="r" b="b"/>
            <a:pathLst>
              <a:path w="2111" h="7974" extrusionOk="0">
                <a:moveTo>
                  <a:pt x="535" y="0"/>
                </a:moveTo>
                <a:lnTo>
                  <a:pt x="518" y="254"/>
                </a:lnTo>
                <a:lnTo>
                  <a:pt x="508" y="405"/>
                </a:lnTo>
                <a:lnTo>
                  <a:pt x="493" y="615"/>
                </a:lnTo>
                <a:lnTo>
                  <a:pt x="484" y="765"/>
                </a:lnTo>
                <a:lnTo>
                  <a:pt x="474" y="915"/>
                </a:lnTo>
                <a:lnTo>
                  <a:pt x="470" y="966"/>
                </a:lnTo>
                <a:lnTo>
                  <a:pt x="449" y="1276"/>
                </a:lnTo>
                <a:lnTo>
                  <a:pt x="444" y="1338"/>
                </a:lnTo>
                <a:lnTo>
                  <a:pt x="439" y="1425"/>
                </a:lnTo>
                <a:lnTo>
                  <a:pt x="421" y="1690"/>
                </a:lnTo>
                <a:lnTo>
                  <a:pt x="396" y="2064"/>
                </a:lnTo>
                <a:lnTo>
                  <a:pt x="372" y="2416"/>
                </a:lnTo>
                <a:lnTo>
                  <a:pt x="1" y="7974"/>
                </a:lnTo>
                <a:lnTo>
                  <a:pt x="2111" y="7974"/>
                </a:lnTo>
                <a:lnTo>
                  <a:pt x="1738" y="2416"/>
                </a:lnTo>
                <a:lnTo>
                  <a:pt x="1716" y="2064"/>
                </a:lnTo>
                <a:lnTo>
                  <a:pt x="1690" y="1690"/>
                </a:lnTo>
                <a:lnTo>
                  <a:pt x="1672" y="1425"/>
                </a:lnTo>
                <a:lnTo>
                  <a:pt x="1667" y="1338"/>
                </a:lnTo>
                <a:lnTo>
                  <a:pt x="1662" y="1276"/>
                </a:lnTo>
                <a:lnTo>
                  <a:pt x="1641" y="966"/>
                </a:lnTo>
                <a:lnTo>
                  <a:pt x="1638" y="915"/>
                </a:lnTo>
                <a:lnTo>
                  <a:pt x="1627" y="765"/>
                </a:lnTo>
                <a:lnTo>
                  <a:pt x="1619" y="615"/>
                </a:lnTo>
                <a:lnTo>
                  <a:pt x="1604" y="405"/>
                </a:lnTo>
                <a:lnTo>
                  <a:pt x="1594" y="254"/>
                </a:lnTo>
                <a:lnTo>
                  <a:pt x="15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39"/>
          <p:cNvSpPr/>
          <p:nvPr/>
        </p:nvSpPr>
        <p:spPr>
          <a:xfrm>
            <a:off x="4179325" y="3337971"/>
            <a:ext cx="120682" cy="911309"/>
          </a:xfrm>
          <a:custGeom>
            <a:avLst/>
            <a:gdLst/>
            <a:ahLst/>
            <a:cxnLst/>
            <a:rect l="l" t="t" r="r" b="b"/>
            <a:pathLst>
              <a:path w="1056" h="7974" extrusionOk="0">
                <a:moveTo>
                  <a:pt x="535" y="0"/>
                </a:moveTo>
                <a:lnTo>
                  <a:pt x="1" y="7974"/>
                </a:lnTo>
                <a:lnTo>
                  <a:pt x="1056" y="7974"/>
                </a:lnTo>
                <a:lnTo>
                  <a:pt x="105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p39"/>
          <p:cNvSpPr/>
          <p:nvPr/>
        </p:nvSpPr>
        <p:spPr>
          <a:xfrm>
            <a:off x="4237382" y="3366885"/>
            <a:ext cx="125368" cy="17486"/>
          </a:xfrm>
          <a:custGeom>
            <a:avLst/>
            <a:gdLst/>
            <a:ahLst/>
            <a:cxnLst/>
            <a:rect l="l" t="t" r="r" b="b"/>
            <a:pathLst>
              <a:path w="1097" h="153" extrusionOk="0">
                <a:moveTo>
                  <a:pt x="10" y="1"/>
                </a:moveTo>
                <a:lnTo>
                  <a:pt x="0" y="152"/>
                </a:lnTo>
                <a:lnTo>
                  <a:pt x="1096" y="152"/>
                </a:lnTo>
                <a:lnTo>
                  <a:pt x="108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p39"/>
          <p:cNvSpPr/>
          <p:nvPr/>
        </p:nvSpPr>
        <p:spPr>
          <a:xfrm>
            <a:off x="4233382" y="3425400"/>
            <a:ext cx="133253" cy="17143"/>
          </a:xfrm>
          <a:custGeom>
            <a:avLst/>
            <a:gdLst/>
            <a:ahLst/>
            <a:cxnLst/>
            <a:rect l="l" t="t" r="r" b="b"/>
            <a:pathLst>
              <a:path w="1166" h="150" extrusionOk="0">
                <a:moveTo>
                  <a:pt x="11" y="0"/>
                </a:moveTo>
                <a:lnTo>
                  <a:pt x="1" y="150"/>
                </a:lnTo>
                <a:lnTo>
                  <a:pt x="1165" y="150"/>
                </a:lnTo>
                <a:lnTo>
                  <a:pt x="115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Google Shape;2479;p39"/>
          <p:cNvSpPr/>
          <p:nvPr/>
        </p:nvSpPr>
        <p:spPr>
          <a:xfrm>
            <a:off x="4229382" y="3483685"/>
            <a:ext cx="141025" cy="17257"/>
          </a:xfrm>
          <a:custGeom>
            <a:avLst/>
            <a:gdLst/>
            <a:ahLst/>
            <a:cxnLst/>
            <a:rect l="l" t="t" r="r" b="b"/>
            <a:pathLst>
              <a:path w="1234" h="151" extrusionOk="0">
                <a:moveTo>
                  <a:pt x="11" y="1"/>
                </a:moveTo>
                <a:lnTo>
                  <a:pt x="6" y="63"/>
                </a:lnTo>
                <a:lnTo>
                  <a:pt x="1" y="150"/>
                </a:lnTo>
                <a:lnTo>
                  <a:pt x="1234" y="150"/>
                </a:lnTo>
                <a:lnTo>
                  <a:pt x="1229" y="63"/>
                </a:lnTo>
                <a:lnTo>
                  <a:pt x="12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39"/>
          <p:cNvSpPr/>
          <p:nvPr/>
        </p:nvSpPr>
        <p:spPr>
          <a:xfrm>
            <a:off x="4237382" y="3366885"/>
            <a:ext cx="62627" cy="17486"/>
          </a:xfrm>
          <a:custGeom>
            <a:avLst/>
            <a:gdLst/>
            <a:ahLst/>
            <a:cxnLst/>
            <a:rect l="l" t="t" r="r" b="b"/>
            <a:pathLst>
              <a:path w="548" h="153" extrusionOk="0">
                <a:moveTo>
                  <a:pt x="10" y="1"/>
                </a:moveTo>
                <a:lnTo>
                  <a:pt x="0" y="152"/>
                </a:lnTo>
                <a:lnTo>
                  <a:pt x="548" y="152"/>
                </a:lnTo>
                <a:lnTo>
                  <a:pt x="548" y="1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39"/>
          <p:cNvSpPr/>
          <p:nvPr/>
        </p:nvSpPr>
        <p:spPr>
          <a:xfrm>
            <a:off x="4233382" y="3425400"/>
            <a:ext cx="66627" cy="17143"/>
          </a:xfrm>
          <a:custGeom>
            <a:avLst/>
            <a:gdLst/>
            <a:ahLst/>
            <a:cxnLst/>
            <a:rect l="l" t="t" r="r" b="b"/>
            <a:pathLst>
              <a:path w="583" h="150" extrusionOk="0">
                <a:moveTo>
                  <a:pt x="11" y="0"/>
                </a:moveTo>
                <a:lnTo>
                  <a:pt x="1" y="150"/>
                </a:lnTo>
                <a:lnTo>
                  <a:pt x="583" y="150"/>
                </a:lnTo>
                <a:lnTo>
                  <a:pt x="583" y="0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2" name="Google Shape;2482;p39"/>
          <p:cNvSpPr/>
          <p:nvPr/>
        </p:nvSpPr>
        <p:spPr>
          <a:xfrm>
            <a:off x="4229382" y="3483685"/>
            <a:ext cx="70627" cy="17257"/>
          </a:xfrm>
          <a:custGeom>
            <a:avLst/>
            <a:gdLst/>
            <a:ahLst/>
            <a:cxnLst/>
            <a:rect l="l" t="t" r="r" b="b"/>
            <a:pathLst>
              <a:path w="618" h="151" extrusionOk="0">
                <a:moveTo>
                  <a:pt x="11" y="1"/>
                </a:moveTo>
                <a:lnTo>
                  <a:pt x="6" y="63"/>
                </a:lnTo>
                <a:lnTo>
                  <a:pt x="1" y="150"/>
                </a:lnTo>
                <a:lnTo>
                  <a:pt x="618" y="150"/>
                </a:lnTo>
                <a:lnTo>
                  <a:pt x="618" y="1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39"/>
          <p:cNvSpPr/>
          <p:nvPr/>
        </p:nvSpPr>
        <p:spPr>
          <a:xfrm>
            <a:off x="4229382" y="3315686"/>
            <a:ext cx="141025" cy="22514"/>
          </a:xfrm>
          <a:custGeom>
            <a:avLst/>
            <a:gdLst/>
            <a:ahLst/>
            <a:cxnLst/>
            <a:rect l="l" t="t" r="r" b="b"/>
            <a:pathLst>
              <a:path w="1234" h="197" extrusionOk="0">
                <a:moveTo>
                  <a:pt x="1" y="1"/>
                </a:moveTo>
                <a:lnTo>
                  <a:pt x="1" y="196"/>
                </a:lnTo>
                <a:lnTo>
                  <a:pt x="1234" y="196"/>
                </a:lnTo>
                <a:lnTo>
                  <a:pt x="12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39"/>
          <p:cNvSpPr/>
          <p:nvPr/>
        </p:nvSpPr>
        <p:spPr>
          <a:xfrm>
            <a:off x="4299896" y="3315686"/>
            <a:ext cx="70512" cy="22514"/>
          </a:xfrm>
          <a:custGeom>
            <a:avLst/>
            <a:gdLst/>
            <a:ahLst/>
            <a:cxnLst/>
            <a:rect l="l" t="t" r="r" b="b"/>
            <a:pathLst>
              <a:path w="617" h="197" extrusionOk="0">
                <a:moveTo>
                  <a:pt x="1" y="1"/>
                </a:moveTo>
                <a:lnTo>
                  <a:pt x="1" y="196"/>
                </a:lnTo>
                <a:lnTo>
                  <a:pt x="617" y="196"/>
                </a:lnTo>
                <a:lnTo>
                  <a:pt x="617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p39"/>
          <p:cNvSpPr/>
          <p:nvPr/>
        </p:nvSpPr>
        <p:spPr>
          <a:xfrm>
            <a:off x="4300011" y="3247343"/>
            <a:ext cx="52227" cy="52000"/>
          </a:xfrm>
          <a:custGeom>
            <a:avLst/>
            <a:gdLst/>
            <a:ahLst/>
            <a:cxnLst/>
            <a:rect l="l" t="t" r="r" b="b"/>
            <a:pathLst>
              <a:path w="457" h="455" extrusionOk="0">
                <a:moveTo>
                  <a:pt x="229" y="0"/>
                </a:moveTo>
                <a:cubicBezTo>
                  <a:pt x="103" y="0"/>
                  <a:pt x="1" y="102"/>
                  <a:pt x="1" y="227"/>
                </a:cubicBezTo>
                <a:cubicBezTo>
                  <a:pt x="1" y="352"/>
                  <a:pt x="103" y="454"/>
                  <a:pt x="229" y="454"/>
                </a:cubicBezTo>
                <a:cubicBezTo>
                  <a:pt x="354" y="454"/>
                  <a:pt x="456" y="352"/>
                  <a:pt x="456" y="227"/>
                </a:cubicBezTo>
                <a:cubicBezTo>
                  <a:pt x="456" y="102"/>
                  <a:pt x="354" y="0"/>
                  <a:pt x="229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39"/>
          <p:cNvSpPr/>
          <p:nvPr/>
        </p:nvSpPr>
        <p:spPr>
          <a:xfrm>
            <a:off x="4298525" y="2998544"/>
            <a:ext cx="602840" cy="233141"/>
          </a:xfrm>
          <a:custGeom>
            <a:avLst/>
            <a:gdLst/>
            <a:ahLst/>
            <a:cxnLst/>
            <a:rect l="l" t="t" r="r" b="b"/>
            <a:pathLst>
              <a:path w="5275" h="2040" extrusionOk="0">
                <a:moveTo>
                  <a:pt x="3856" y="1"/>
                </a:moveTo>
                <a:cubicBezTo>
                  <a:pt x="3349" y="1"/>
                  <a:pt x="2907" y="267"/>
                  <a:pt x="2657" y="665"/>
                </a:cubicBezTo>
                <a:cubicBezTo>
                  <a:pt x="2655" y="667"/>
                  <a:pt x="2653" y="668"/>
                  <a:pt x="2651" y="668"/>
                </a:cubicBezTo>
                <a:cubicBezTo>
                  <a:pt x="2650" y="668"/>
                  <a:pt x="2649" y="668"/>
                  <a:pt x="2649" y="668"/>
                </a:cubicBezTo>
                <a:cubicBezTo>
                  <a:pt x="2500" y="597"/>
                  <a:pt x="2332" y="555"/>
                  <a:pt x="2155" y="555"/>
                </a:cubicBezTo>
                <a:cubicBezTo>
                  <a:pt x="1687" y="555"/>
                  <a:pt x="1286" y="838"/>
                  <a:pt x="1110" y="1243"/>
                </a:cubicBezTo>
                <a:cubicBezTo>
                  <a:pt x="1109" y="1246"/>
                  <a:pt x="1107" y="1247"/>
                  <a:pt x="1105" y="1247"/>
                </a:cubicBezTo>
                <a:cubicBezTo>
                  <a:pt x="1104" y="1247"/>
                  <a:pt x="1103" y="1247"/>
                  <a:pt x="1103" y="1247"/>
                </a:cubicBezTo>
                <a:cubicBezTo>
                  <a:pt x="1014" y="1215"/>
                  <a:pt x="921" y="1197"/>
                  <a:pt x="824" y="1197"/>
                </a:cubicBezTo>
                <a:cubicBezTo>
                  <a:pt x="368" y="1197"/>
                  <a:pt x="1" y="1573"/>
                  <a:pt x="14" y="2032"/>
                </a:cubicBezTo>
                <a:cubicBezTo>
                  <a:pt x="18" y="2035"/>
                  <a:pt x="19" y="2037"/>
                  <a:pt x="23" y="2040"/>
                </a:cubicBezTo>
                <a:lnTo>
                  <a:pt x="4653" y="2040"/>
                </a:lnTo>
                <a:cubicBezTo>
                  <a:pt x="4996" y="2040"/>
                  <a:pt x="5273" y="1762"/>
                  <a:pt x="5274" y="1420"/>
                </a:cubicBezTo>
                <a:cubicBezTo>
                  <a:pt x="5274" y="636"/>
                  <a:pt x="4640" y="1"/>
                  <a:pt x="3856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39"/>
          <p:cNvSpPr/>
          <p:nvPr/>
        </p:nvSpPr>
        <p:spPr>
          <a:xfrm>
            <a:off x="4414524" y="3253172"/>
            <a:ext cx="239765" cy="92571"/>
          </a:xfrm>
          <a:custGeom>
            <a:avLst/>
            <a:gdLst/>
            <a:ahLst/>
            <a:cxnLst/>
            <a:rect l="l" t="t" r="r" b="b"/>
            <a:pathLst>
              <a:path w="2098" h="810" extrusionOk="0">
                <a:moveTo>
                  <a:pt x="1534" y="0"/>
                </a:moveTo>
                <a:cubicBezTo>
                  <a:pt x="1332" y="0"/>
                  <a:pt x="1155" y="108"/>
                  <a:pt x="1055" y="266"/>
                </a:cubicBezTo>
                <a:cubicBezTo>
                  <a:pt x="995" y="237"/>
                  <a:pt x="929" y="220"/>
                  <a:pt x="857" y="220"/>
                </a:cubicBezTo>
                <a:cubicBezTo>
                  <a:pt x="671" y="220"/>
                  <a:pt x="511" y="333"/>
                  <a:pt x="442" y="494"/>
                </a:cubicBezTo>
                <a:cubicBezTo>
                  <a:pt x="406" y="482"/>
                  <a:pt x="369" y="474"/>
                  <a:pt x="329" y="474"/>
                </a:cubicBezTo>
                <a:cubicBezTo>
                  <a:pt x="146" y="474"/>
                  <a:pt x="1" y="625"/>
                  <a:pt x="7" y="810"/>
                </a:cubicBezTo>
                <a:lnTo>
                  <a:pt x="1844" y="810"/>
                </a:lnTo>
                <a:cubicBezTo>
                  <a:pt x="1980" y="810"/>
                  <a:pt x="2097" y="701"/>
                  <a:pt x="2097" y="565"/>
                </a:cubicBezTo>
                <a:lnTo>
                  <a:pt x="2097" y="563"/>
                </a:lnTo>
                <a:cubicBezTo>
                  <a:pt x="2097" y="252"/>
                  <a:pt x="1844" y="0"/>
                  <a:pt x="1534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39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p39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39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39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39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39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Google Shape;2494;p39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39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39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39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39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39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39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p39"/>
          <p:cNvSpPr/>
          <p:nvPr/>
        </p:nvSpPr>
        <p:spPr>
          <a:xfrm>
            <a:off x="3764242" y="3627456"/>
            <a:ext cx="406046" cy="621825"/>
          </a:xfrm>
          <a:custGeom>
            <a:avLst/>
            <a:gdLst/>
            <a:ahLst/>
            <a:cxnLst/>
            <a:rect l="l" t="t" r="r" b="b"/>
            <a:pathLst>
              <a:path w="3553" h="5441" extrusionOk="0">
                <a:moveTo>
                  <a:pt x="899" y="0"/>
                </a:moveTo>
                <a:lnTo>
                  <a:pt x="830" y="419"/>
                </a:lnTo>
                <a:lnTo>
                  <a:pt x="791" y="658"/>
                </a:lnTo>
                <a:lnTo>
                  <a:pt x="749" y="913"/>
                </a:lnTo>
                <a:lnTo>
                  <a:pt x="709" y="1154"/>
                </a:lnTo>
                <a:lnTo>
                  <a:pt x="667" y="1408"/>
                </a:lnTo>
                <a:lnTo>
                  <a:pt x="627" y="1648"/>
                </a:lnTo>
                <a:lnTo>
                  <a:pt x="1" y="5441"/>
                </a:lnTo>
                <a:lnTo>
                  <a:pt x="3552" y="5441"/>
                </a:lnTo>
                <a:lnTo>
                  <a:pt x="2925" y="1648"/>
                </a:lnTo>
                <a:lnTo>
                  <a:pt x="2886" y="1408"/>
                </a:lnTo>
                <a:lnTo>
                  <a:pt x="2843" y="1154"/>
                </a:lnTo>
                <a:lnTo>
                  <a:pt x="2803" y="913"/>
                </a:lnTo>
                <a:lnTo>
                  <a:pt x="2761" y="658"/>
                </a:lnTo>
                <a:lnTo>
                  <a:pt x="2722" y="419"/>
                </a:lnTo>
                <a:lnTo>
                  <a:pt x="2653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39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39"/>
          <p:cNvSpPr/>
          <p:nvPr/>
        </p:nvSpPr>
        <p:spPr>
          <a:xfrm>
            <a:off x="3854527" y="3675227"/>
            <a:ext cx="225365" cy="27543"/>
          </a:xfrm>
          <a:custGeom>
            <a:avLst/>
            <a:gdLst/>
            <a:ahLst/>
            <a:cxnLst/>
            <a:rect l="l" t="t" r="r" b="b"/>
            <a:pathLst>
              <a:path w="1972" h="241" extrusionOk="0">
                <a:moveTo>
                  <a:pt x="40" y="1"/>
                </a:moveTo>
                <a:lnTo>
                  <a:pt x="1" y="240"/>
                </a:lnTo>
                <a:lnTo>
                  <a:pt x="1971" y="240"/>
                </a:lnTo>
                <a:lnTo>
                  <a:pt x="193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39"/>
          <p:cNvSpPr/>
          <p:nvPr/>
        </p:nvSpPr>
        <p:spPr>
          <a:xfrm>
            <a:off x="3845156" y="3731798"/>
            <a:ext cx="244107" cy="27543"/>
          </a:xfrm>
          <a:custGeom>
            <a:avLst/>
            <a:gdLst/>
            <a:ahLst/>
            <a:cxnLst/>
            <a:rect l="l" t="t" r="r" b="b"/>
            <a:pathLst>
              <a:path w="2136" h="241" extrusionOk="0">
                <a:moveTo>
                  <a:pt x="41" y="0"/>
                </a:moveTo>
                <a:lnTo>
                  <a:pt x="1" y="241"/>
                </a:lnTo>
                <a:lnTo>
                  <a:pt x="2135" y="241"/>
                </a:lnTo>
                <a:lnTo>
                  <a:pt x="20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39"/>
          <p:cNvSpPr/>
          <p:nvPr/>
        </p:nvSpPr>
        <p:spPr>
          <a:xfrm>
            <a:off x="3835784" y="3788370"/>
            <a:ext cx="262735" cy="27428"/>
          </a:xfrm>
          <a:custGeom>
            <a:avLst/>
            <a:gdLst/>
            <a:ahLst/>
            <a:cxnLst/>
            <a:rect l="l" t="t" r="r" b="b"/>
            <a:pathLst>
              <a:path w="2299" h="240" extrusionOk="0">
                <a:moveTo>
                  <a:pt x="41" y="0"/>
                </a:moveTo>
                <a:lnTo>
                  <a:pt x="1" y="240"/>
                </a:lnTo>
                <a:lnTo>
                  <a:pt x="2299" y="240"/>
                </a:lnTo>
                <a:lnTo>
                  <a:pt x="22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39"/>
          <p:cNvSpPr/>
          <p:nvPr/>
        </p:nvSpPr>
        <p:spPr>
          <a:xfrm>
            <a:off x="3854527" y="3675227"/>
            <a:ext cx="112797" cy="27543"/>
          </a:xfrm>
          <a:custGeom>
            <a:avLst/>
            <a:gdLst/>
            <a:ahLst/>
            <a:cxnLst/>
            <a:rect l="l" t="t" r="r" b="b"/>
            <a:pathLst>
              <a:path w="987" h="241" extrusionOk="0">
                <a:moveTo>
                  <a:pt x="40" y="1"/>
                </a:moveTo>
                <a:lnTo>
                  <a:pt x="1" y="240"/>
                </a:lnTo>
                <a:lnTo>
                  <a:pt x="987" y="240"/>
                </a:lnTo>
                <a:lnTo>
                  <a:pt x="98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39"/>
          <p:cNvSpPr/>
          <p:nvPr/>
        </p:nvSpPr>
        <p:spPr>
          <a:xfrm>
            <a:off x="3845156" y="3731798"/>
            <a:ext cx="122168" cy="27543"/>
          </a:xfrm>
          <a:custGeom>
            <a:avLst/>
            <a:gdLst/>
            <a:ahLst/>
            <a:cxnLst/>
            <a:rect l="l" t="t" r="r" b="b"/>
            <a:pathLst>
              <a:path w="1069" h="241" extrusionOk="0">
                <a:moveTo>
                  <a:pt x="41" y="0"/>
                </a:moveTo>
                <a:lnTo>
                  <a:pt x="1" y="241"/>
                </a:lnTo>
                <a:lnTo>
                  <a:pt x="1069" y="241"/>
                </a:lnTo>
                <a:lnTo>
                  <a:pt x="1069" y="0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39"/>
          <p:cNvSpPr/>
          <p:nvPr/>
        </p:nvSpPr>
        <p:spPr>
          <a:xfrm>
            <a:off x="3835784" y="3788370"/>
            <a:ext cx="131539" cy="27428"/>
          </a:xfrm>
          <a:custGeom>
            <a:avLst/>
            <a:gdLst/>
            <a:ahLst/>
            <a:cxnLst/>
            <a:rect l="l" t="t" r="r" b="b"/>
            <a:pathLst>
              <a:path w="1151" h="240" extrusionOk="0">
                <a:moveTo>
                  <a:pt x="41" y="0"/>
                </a:moveTo>
                <a:lnTo>
                  <a:pt x="1" y="240"/>
                </a:lnTo>
                <a:lnTo>
                  <a:pt x="1151" y="240"/>
                </a:lnTo>
                <a:lnTo>
                  <a:pt x="1151" y="0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39"/>
          <p:cNvSpPr/>
          <p:nvPr/>
        </p:nvSpPr>
        <p:spPr>
          <a:xfrm>
            <a:off x="3850641" y="3604142"/>
            <a:ext cx="233136" cy="23314"/>
          </a:xfrm>
          <a:custGeom>
            <a:avLst/>
            <a:gdLst/>
            <a:ahLst/>
            <a:cxnLst/>
            <a:rect l="l" t="t" r="r" b="b"/>
            <a:pathLst>
              <a:path w="2040" h="204" extrusionOk="0">
                <a:moveTo>
                  <a:pt x="1" y="1"/>
                </a:moveTo>
                <a:lnTo>
                  <a:pt x="1" y="203"/>
                </a:lnTo>
                <a:lnTo>
                  <a:pt x="2040" y="203"/>
                </a:lnTo>
                <a:lnTo>
                  <a:pt x="2040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p39"/>
          <p:cNvSpPr/>
          <p:nvPr/>
        </p:nvSpPr>
        <p:spPr>
          <a:xfrm>
            <a:off x="3967212" y="3604142"/>
            <a:ext cx="116568" cy="23314"/>
          </a:xfrm>
          <a:custGeom>
            <a:avLst/>
            <a:gdLst/>
            <a:ahLst/>
            <a:cxnLst/>
            <a:rect l="l" t="t" r="r" b="b"/>
            <a:pathLst>
              <a:path w="1020" h="204" extrusionOk="0">
                <a:moveTo>
                  <a:pt x="1" y="1"/>
                </a:moveTo>
                <a:lnTo>
                  <a:pt x="1" y="203"/>
                </a:lnTo>
                <a:lnTo>
                  <a:pt x="1020" y="203"/>
                </a:lnTo>
                <a:lnTo>
                  <a:pt x="1020" y="1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39"/>
          <p:cNvSpPr/>
          <p:nvPr/>
        </p:nvSpPr>
        <p:spPr>
          <a:xfrm>
            <a:off x="3465614" y="3873512"/>
            <a:ext cx="121025" cy="375426"/>
          </a:xfrm>
          <a:custGeom>
            <a:avLst/>
            <a:gdLst/>
            <a:ahLst/>
            <a:cxnLst/>
            <a:rect l="l" t="t" r="r" b="b"/>
            <a:pathLst>
              <a:path w="1059" h="3285" extrusionOk="0">
                <a:moveTo>
                  <a:pt x="181" y="0"/>
                </a:moveTo>
                <a:lnTo>
                  <a:pt x="0" y="3285"/>
                </a:lnTo>
                <a:lnTo>
                  <a:pt x="1058" y="3285"/>
                </a:lnTo>
                <a:lnTo>
                  <a:pt x="879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p39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p39"/>
          <p:cNvSpPr/>
          <p:nvPr/>
        </p:nvSpPr>
        <p:spPr>
          <a:xfrm>
            <a:off x="3480929" y="3859569"/>
            <a:ext cx="91312" cy="13943"/>
          </a:xfrm>
          <a:custGeom>
            <a:avLst/>
            <a:gdLst/>
            <a:ahLst/>
            <a:cxnLst/>
            <a:rect l="l" t="t" r="r" b="b"/>
            <a:pathLst>
              <a:path w="799" h="122" extrusionOk="0">
                <a:moveTo>
                  <a:pt x="0" y="0"/>
                </a:moveTo>
                <a:lnTo>
                  <a:pt x="0" y="121"/>
                </a:lnTo>
                <a:lnTo>
                  <a:pt x="799" y="121"/>
                </a:lnTo>
                <a:lnTo>
                  <a:pt x="799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39"/>
          <p:cNvSpPr/>
          <p:nvPr/>
        </p:nvSpPr>
        <p:spPr>
          <a:xfrm>
            <a:off x="3526071" y="3859569"/>
            <a:ext cx="46170" cy="13943"/>
          </a:xfrm>
          <a:custGeom>
            <a:avLst/>
            <a:gdLst/>
            <a:ahLst/>
            <a:cxnLst/>
            <a:rect l="l" t="t" r="r" b="b"/>
            <a:pathLst>
              <a:path w="404" h="122" extrusionOk="0">
                <a:moveTo>
                  <a:pt x="0" y="0"/>
                </a:moveTo>
                <a:lnTo>
                  <a:pt x="0" y="121"/>
                </a:lnTo>
                <a:lnTo>
                  <a:pt x="404" y="121"/>
                </a:lnTo>
                <a:lnTo>
                  <a:pt x="404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39"/>
          <p:cNvSpPr/>
          <p:nvPr/>
        </p:nvSpPr>
        <p:spPr>
          <a:xfrm>
            <a:off x="3422186" y="3970198"/>
            <a:ext cx="476901" cy="278855"/>
          </a:xfrm>
          <a:custGeom>
            <a:avLst/>
            <a:gdLst/>
            <a:ahLst/>
            <a:cxnLst/>
            <a:rect l="l" t="t" r="r" b="b"/>
            <a:pathLst>
              <a:path w="4173" h="2440" extrusionOk="0">
                <a:moveTo>
                  <a:pt x="2086" y="0"/>
                </a:moveTo>
                <a:cubicBezTo>
                  <a:pt x="934" y="0"/>
                  <a:pt x="1" y="934"/>
                  <a:pt x="1" y="2087"/>
                </a:cubicBezTo>
                <a:lnTo>
                  <a:pt x="1" y="2440"/>
                </a:lnTo>
                <a:lnTo>
                  <a:pt x="4172" y="2440"/>
                </a:lnTo>
                <a:lnTo>
                  <a:pt x="4172" y="2087"/>
                </a:lnTo>
                <a:cubicBezTo>
                  <a:pt x="4172" y="934"/>
                  <a:pt x="3238" y="0"/>
                  <a:pt x="20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39"/>
          <p:cNvSpPr/>
          <p:nvPr/>
        </p:nvSpPr>
        <p:spPr>
          <a:xfrm>
            <a:off x="3422186" y="3970083"/>
            <a:ext cx="238508" cy="278855"/>
          </a:xfrm>
          <a:custGeom>
            <a:avLst/>
            <a:gdLst/>
            <a:ahLst/>
            <a:cxnLst/>
            <a:rect l="l" t="t" r="r" b="b"/>
            <a:pathLst>
              <a:path w="2087" h="2440" extrusionOk="0">
                <a:moveTo>
                  <a:pt x="2086" y="0"/>
                </a:moveTo>
                <a:cubicBezTo>
                  <a:pt x="935" y="0"/>
                  <a:pt x="1" y="935"/>
                  <a:pt x="1" y="2087"/>
                </a:cubicBezTo>
                <a:lnTo>
                  <a:pt x="1" y="2440"/>
                </a:lnTo>
                <a:lnTo>
                  <a:pt x="2086" y="2440"/>
                </a:lnTo>
                <a:lnTo>
                  <a:pt x="20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39"/>
          <p:cNvSpPr/>
          <p:nvPr/>
        </p:nvSpPr>
        <p:spPr>
          <a:xfrm>
            <a:off x="3503100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91" y="1"/>
                  <a:pt x="1" y="90"/>
                  <a:pt x="1" y="201"/>
                </a:cubicBezTo>
                <a:cubicBezTo>
                  <a:pt x="1" y="313"/>
                  <a:pt x="91" y="402"/>
                  <a:pt x="201" y="402"/>
                </a:cubicBezTo>
                <a:cubicBezTo>
                  <a:pt x="313" y="402"/>
                  <a:pt x="403" y="313"/>
                  <a:pt x="403" y="201"/>
                </a:cubicBezTo>
                <a:cubicBezTo>
                  <a:pt x="403" y="90"/>
                  <a:pt x="313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39"/>
          <p:cNvSpPr/>
          <p:nvPr/>
        </p:nvSpPr>
        <p:spPr>
          <a:xfrm>
            <a:off x="3505386" y="4170311"/>
            <a:ext cx="41256" cy="89142"/>
          </a:xfrm>
          <a:custGeom>
            <a:avLst/>
            <a:gdLst/>
            <a:ahLst/>
            <a:cxnLst/>
            <a:rect l="l" t="t" r="r" b="b"/>
            <a:pathLst>
              <a:path w="361" h="780" extrusionOk="0">
                <a:moveTo>
                  <a:pt x="180" y="0"/>
                </a:moveTo>
                <a:cubicBezTo>
                  <a:pt x="81" y="0"/>
                  <a:pt x="0" y="81"/>
                  <a:pt x="0" y="181"/>
                </a:cubicBezTo>
                <a:lnTo>
                  <a:pt x="0" y="780"/>
                </a:lnTo>
                <a:lnTo>
                  <a:pt x="360" y="780"/>
                </a:lnTo>
                <a:lnTo>
                  <a:pt x="360" y="181"/>
                </a:lnTo>
                <a:cubicBezTo>
                  <a:pt x="360" y="81"/>
                  <a:pt x="281" y="0"/>
                  <a:pt x="180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39"/>
          <p:cNvSpPr/>
          <p:nvPr/>
        </p:nvSpPr>
        <p:spPr>
          <a:xfrm>
            <a:off x="3505500" y="4170197"/>
            <a:ext cx="21142" cy="89257"/>
          </a:xfrm>
          <a:custGeom>
            <a:avLst/>
            <a:gdLst/>
            <a:ahLst/>
            <a:cxnLst/>
            <a:rect l="l" t="t" r="r" b="b"/>
            <a:pathLst>
              <a:path w="185" h="781" extrusionOk="0">
                <a:moveTo>
                  <a:pt x="180" y="0"/>
                </a:moveTo>
                <a:cubicBezTo>
                  <a:pt x="81" y="0"/>
                  <a:pt x="0" y="82"/>
                  <a:pt x="0" y="182"/>
                </a:cubicBezTo>
                <a:lnTo>
                  <a:pt x="0" y="781"/>
                </a:lnTo>
                <a:lnTo>
                  <a:pt x="185" y="781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39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39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39"/>
          <p:cNvSpPr/>
          <p:nvPr/>
        </p:nvSpPr>
        <p:spPr>
          <a:xfrm>
            <a:off x="3637271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2" y="1"/>
                </a:moveTo>
                <a:cubicBezTo>
                  <a:pt x="91" y="1"/>
                  <a:pt x="0" y="90"/>
                  <a:pt x="0" y="201"/>
                </a:cubicBezTo>
                <a:cubicBezTo>
                  <a:pt x="0" y="313"/>
                  <a:pt x="91" y="402"/>
                  <a:pt x="202" y="402"/>
                </a:cubicBezTo>
                <a:cubicBezTo>
                  <a:pt x="314" y="402"/>
                  <a:pt x="403" y="313"/>
                  <a:pt x="403" y="201"/>
                </a:cubicBezTo>
                <a:cubicBezTo>
                  <a:pt x="403" y="90"/>
                  <a:pt x="314" y="1"/>
                  <a:pt x="202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39"/>
          <p:cNvSpPr/>
          <p:nvPr/>
        </p:nvSpPr>
        <p:spPr>
          <a:xfrm>
            <a:off x="3639442" y="4170311"/>
            <a:ext cx="41485" cy="89142"/>
          </a:xfrm>
          <a:custGeom>
            <a:avLst/>
            <a:gdLst/>
            <a:ahLst/>
            <a:cxnLst/>
            <a:rect l="l" t="t" r="r" b="b"/>
            <a:pathLst>
              <a:path w="363" h="780" extrusionOk="0">
                <a:moveTo>
                  <a:pt x="182" y="0"/>
                </a:moveTo>
                <a:cubicBezTo>
                  <a:pt x="82" y="0"/>
                  <a:pt x="1" y="81"/>
                  <a:pt x="1" y="181"/>
                </a:cubicBezTo>
                <a:lnTo>
                  <a:pt x="1" y="780"/>
                </a:lnTo>
                <a:lnTo>
                  <a:pt x="362" y="780"/>
                </a:lnTo>
                <a:lnTo>
                  <a:pt x="362" y="181"/>
                </a:lnTo>
                <a:cubicBezTo>
                  <a:pt x="362" y="81"/>
                  <a:pt x="281" y="0"/>
                  <a:pt x="182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39"/>
          <p:cNvSpPr/>
          <p:nvPr/>
        </p:nvSpPr>
        <p:spPr>
          <a:xfrm>
            <a:off x="3639671" y="4170197"/>
            <a:ext cx="21142" cy="89257"/>
          </a:xfrm>
          <a:custGeom>
            <a:avLst/>
            <a:gdLst/>
            <a:ahLst/>
            <a:cxnLst/>
            <a:rect l="l" t="t" r="r" b="b"/>
            <a:pathLst>
              <a:path w="185" h="781" extrusionOk="0">
                <a:moveTo>
                  <a:pt x="181" y="0"/>
                </a:moveTo>
                <a:cubicBezTo>
                  <a:pt x="81" y="0"/>
                  <a:pt x="1" y="82"/>
                  <a:pt x="1" y="182"/>
                </a:cubicBezTo>
                <a:lnTo>
                  <a:pt x="1" y="781"/>
                </a:lnTo>
                <a:lnTo>
                  <a:pt x="184" y="781"/>
                </a:lnTo>
                <a:lnTo>
                  <a:pt x="184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39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39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p39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p39"/>
          <p:cNvSpPr/>
          <p:nvPr/>
        </p:nvSpPr>
        <p:spPr>
          <a:xfrm>
            <a:off x="3773727" y="4170311"/>
            <a:ext cx="41256" cy="89142"/>
          </a:xfrm>
          <a:custGeom>
            <a:avLst/>
            <a:gdLst/>
            <a:ahLst/>
            <a:cxnLst/>
            <a:rect l="l" t="t" r="r" b="b"/>
            <a:pathLst>
              <a:path w="361" h="780" extrusionOk="0">
                <a:moveTo>
                  <a:pt x="181" y="0"/>
                </a:moveTo>
                <a:cubicBezTo>
                  <a:pt x="81" y="0"/>
                  <a:pt x="1" y="81"/>
                  <a:pt x="1" y="181"/>
                </a:cubicBezTo>
                <a:lnTo>
                  <a:pt x="1" y="780"/>
                </a:lnTo>
                <a:lnTo>
                  <a:pt x="361" y="780"/>
                </a:lnTo>
                <a:lnTo>
                  <a:pt x="361" y="181"/>
                </a:lnTo>
                <a:cubicBezTo>
                  <a:pt x="361" y="81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39"/>
          <p:cNvSpPr/>
          <p:nvPr/>
        </p:nvSpPr>
        <p:spPr>
          <a:xfrm>
            <a:off x="3773842" y="4170197"/>
            <a:ext cx="21142" cy="89257"/>
          </a:xfrm>
          <a:custGeom>
            <a:avLst/>
            <a:gdLst/>
            <a:ahLst/>
            <a:cxnLst/>
            <a:rect l="l" t="t" r="r" b="b"/>
            <a:pathLst>
              <a:path w="185" h="781" extrusionOk="0">
                <a:moveTo>
                  <a:pt x="181" y="0"/>
                </a:moveTo>
                <a:cubicBezTo>
                  <a:pt x="81" y="0"/>
                  <a:pt x="1" y="82"/>
                  <a:pt x="1" y="182"/>
                </a:cubicBezTo>
                <a:lnTo>
                  <a:pt x="1" y="781"/>
                </a:lnTo>
                <a:lnTo>
                  <a:pt x="185" y="781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39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39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39"/>
          <p:cNvSpPr/>
          <p:nvPr/>
        </p:nvSpPr>
        <p:spPr>
          <a:xfrm>
            <a:off x="3569842" y="3984369"/>
            <a:ext cx="184338" cy="171428"/>
          </a:xfrm>
          <a:custGeom>
            <a:avLst/>
            <a:gdLst/>
            <a:ahLst/>
            <a:cxnLst/>
            <a:rect l="l" t="t" r="r" b="b"/>
            <a:pathLst>
              <a:path w="1613" h="1500" extrusionOk="0">
                <a:moveTo>
                  <a:pt x="807" y="1"/>
                </a:moveTo>
                <a:cubicBezTo>
                  <a:pt x="445" y="1"/>
                  <a:pt x="127" y="262"/>
                  <a:pt x="67" y="630"/>
                </a:cubicBezTo>
                <a:cubicBezTo>
                  <a:pt x="0" y="1039"/>
                  <a:pt x="278" y="1424"/>
                  <a:pt x="687" y="1490"/>
                </a:cubicBezTo>
                <a:cubicBezTo>
                  <a:pt x="727" y="1497"/>
                  <a:pt x="768" y="1500"/>
                  <a:pt x="808" y="1500"/>
                </a:cubicBezTo>
                <a:cubicBezTo>
                  <a:pt x="1169" y="1500"/>
                  <a:pt x="1486" y="1238"/>
                  <a:pt x="1546" y="871"/>
                </a:cubicBezTo>
                <a:cubicBezTo>
                  <a:pt x="1613" y="462"/>
                  <a:pt x="1335" y="77"/>
                  <a:pt x="927" y="10"/>
                </a:cubicBezTo>
                <a:cubicBezTo>
                  <a:pt x="887" y="4"/>
                  <a:pt x="847" y="1"/>
                  <a:pt x="80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39"/>
          <p:cNvSpPr/>
          <p:nvPr/>
        </p:nvSpPr>
        <p:spPr>
          <a:xfrm>
            <a:off x="3575900" y="3984255"/>
            <a:ext cx="85826" cy="171428"/>
          </a:xfrm>
          <a:custGeom>
            <a:avLst/>
            <a:gdLst/>
            <a:ahLst/>
            <a:cxnLst/>
            <a:rect l="l" t="t" r="r" b="b"/>
            <a:pathLst>
              <a:path w="751" h="1500" extrusionOk="0">
                <a:moveTo>
                  <a:pt x="750" y="0"/>
                </a:moveTo>
                <a:cubicBezTo>
                  <a:pt x="337" y="0"/>
                  <a:pt x="2" y="337"/>
                  <a:pt x="0" y="750"/>
                </a:cubicBezTo>
                <a:cubicBezTo>
                  <a:pt x="0" y="1165"/>
                  <a:pt x="337" y="1499"/>
                  <a:pt x="750" y="1499"/>
                </a:cubicBezTo>
                <a:lnTo>
                  <a:pt x="7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39"/>
          <p:cNvSpPr/>
          <p:nvPr/>
        </p:nvSpPr>
        <p:spPr>
          <a:xfrm>
            <a:off x="3605042" y="4059797"/>
            <a:ext cx="105826" cy="62971"/>
          </a:xfrm>
          <a:custGeom>
            <a:avLst/>
            <a:gdLst/>
            <a:ahLst/>
            <a:cxnLst/>
            <a:rect l="l" t="t" r="r" b="b"/>
            <a:pathLst>
              <a:path w="926" h="551" extrusionOk="0">
                <a:moveTo>
                  <a:pt x="95" y="0"/>
                </a:moveTo>
                <a:lnTo>
                  <a:pt x="0" y="90"/>
                </a:lnTo>
                <a:lnTo>
                  <a:pt x="36" y="90"/>
                </a:lnTo>
                <a:cubicBezTo>
                  <a:pt x="36" y="345"/>
                  <a:pt x="243" y="551"/>
                  <a:pt x="496" y="551"/>
                </a:cubicBezTo>
                <a:cubicBezTo>
                  <a:pt x="692" y="551"/>
                  <a:pt x="859" y="429"/>
                  <a:pt x="925" y="258"/>
                </a:cubicBezTo>
                <a:lnTo>
                  <a:pt x="797" y="258"/>
                </a:lnTo>
                <a:cubicBezTo>
                  <a:pt x="737" y="362"/>
                  <a:pt x="624" y="434"/>
                  <a:pt x="495" y="434"/>
                </a:cubicBezTo>
                <a:cubicBezTo>
                  <a:pt x="305" y="434"/>
                  <a:pt x="151" y="280"/>
                  <a:pt x="151" y="90"/>
                </a:cubicBezTo>
                <a:lnTo>
                  <a:pt x="189" y="90"/>
                </a:lnTo>
                <a:lnTo>
                  <a:pt x="95" y="0"/>
                </a:lnTo>
                <a:close/>
              </a:path>
            </a:pathLst>
          </a:custGeom>
          <a:solidFill>
            <a:srgbClr val="8BA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5" name="Google Shape;2535;p39"/>
          <p:cNvSpPr/>
          <p:nvPr/>
        </p:nvSpPr>
        <p:spPr>
          <a:xfrm>
            <a:off x="3612471" y="4017283"/>
            <a:ext cx="106054" cy="62971"/>
          </a:xfrm>
          <a:custGeom>
            <a:avLst/>
            <a:gdLst/>
            <a:ahLst/>
            <a:cxnLst/>
            <a:rect l="l" t="t" r="r" b="b"/>
            <a:pathLst>
              <a:path w="928" h="551" extrusionOk="0">
                <a:moveTo>
                  <a:pt x="429" y="1"/>
                </a:moveTo>
                <a:cubicBezTo>
                  <a:pt x="234" y="1"/>
                  <a:pt x="67" y="121"/>
                  <a:pt x="1" y="293"/>
                </a:cubicBezTo>
                <a:lnTo>
                  <a:pt x="128" y="293"/>
                </a:lnTo>
                <a:cubicBezTo>
                  <a:pt x="188" y="188"/>
                  <a:pt x="301" y="116"/>
                  <a:pt x="430" y="116"/>
                </a:cubicBezTo>
                <a:cubicBezTo>
                  <a:pt x="621" y="116"/>
                  <a:pt x="774" y="270"/>
                  <a:pt x="774" y="461"/>
                </a:cubicBezTo>
                <a:lnTo>
                  <a:pt x="738" y="461"/>
                </a:lnTo>
                <a:lnTo>
                  <a:pt x="833" y="550"/>
                </a:lnTo>
                <a:lnTo>
                  <a:pt x="928" y="461"/>
                </a:lnTo>
                <a:lnTo>
                  <a:pt x="890" y="461"/>
                </a:lnTo>
                <a:cubicBezTo>
                  <a:pt x="890" y="206"/>
                  <a:pt x="683" y="1"/>
                  <a:pt x="429" y="1"/>
                </a:cubicBezTo>
                <a:close/>
              </a:path>
            </a:pathLst>
          </a:custGeom>
          <a:solidFill>
            <a:srgbClr val="8BA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39"/>
          <p:cNvSpPr/>
          <p:nvPr/>
        </p:nvSpPr>
        <p:spPr>
          <a:xfrm>
            <a:off x="3604814" y="4059797"/>
            <a:ext cx="56913" cy="62971"/>
          </a:xfrm>
          <a:custGeom>
            <a:avLst/>
            <a:gdLst/>
            <a:ahLst/>
            <a:cxnLst/>
            <a:rect l="l" t="t" r="r" b="b"/>
            <a:pathLst>
              <a:path w="498" h="551" extrusionOk="0">
                <a:moveTo>
                  <a:pt x="94" y="0"/>
                </a:moveTo>
                <a:lnTo>
                  <a:pt x="0" y="90"/>
                </a:lnTo>
                <a:lnTo>
                  <a:pt x="36" y="90"/>
                </a:lnTo>
                <a:cubicBezTo>
                  <a:pt x="36" y="345"/>
                  <a:pt x="241" y="551"/>
                  <a:pt x="496" y="551"/>
                </a:cubicBezTo>
                <a:lnTo>
                  <a:pt x="497" y="551"/>
                </a:lnTo>
                <a:lnTo>
                  <a:pt x="497" y="434"/>
                </a:lnTo>
                <a:cubicBezTo>
                  <a:pt x="307" y="434"/>
                  <a:pt x="152" y="280"/>
                  <a:pt x="152" y="90"/>
                </a:cubicBezTo>
                <a:lnTo>
                  <a:pt x="190" y="90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39"/>
          <p:cNvSpPr/>
          <p:nvPr/>
        </p:nvSpPr>
        <p:spPr>
          <a:xfrm>
            <a:off x="3612357" y="4017398"/>
            <a:ext cx="49370" cy="33600"/>
          </a:xfrm>
          <a:custGeom>
            <a:avLst/>
            <a:gdLst/>
            <a:ahLst/>
            <a:cxnLst/>
            <a:rect l="l" t="t" r="r" b="b"/>
            <a:pathLst>
              <a:path w="432" h="294" extrusionOk="0">
                <a:moveTo>
                  <a:pt x="431" y="1"/>
                </a:moveTo>
                <a:cubicBezTo>
                  <a:pt x="236" y="1"/>
                  <a:pt x="68" y="123"/>
                  <a:pt x="1" y="293"/>
                </a:cubicBezTo>
                <a:lnTo>
                  <a:pt x="128" y="293"/>
                </a:lnTo>
                <a:cubicBezTo>
                  <a:pt x="189" y="189"/>
                  <a:pt x="300" y="117"/>
                  <a:pt x="430" y="117"/>
                </a:cubicBezTo>
                <a:lnTo>
                  <a:pt x="431" y="117"/>
                </a:lnTo>
                <a:lnTo>
                  <a:pt x="43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39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39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39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39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39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39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39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p39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p39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7" name="Google Shape;2547;p39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Google Shape;2548;p39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Google Shape;2549;p39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39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39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39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39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39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p39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39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39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39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39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39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39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39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39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39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39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39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39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39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39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39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39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39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39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39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39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39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39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39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39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39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39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39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39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39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39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39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p39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p39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39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39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39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39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39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p39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p39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Google Shape;2596;p39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Google Shape;2597;p39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39"/>
          <p:cNvSpPr txBox="1"/>
          <p:nvPr/>
        </p:nvSpPr>
        <p:spPr>
          <a:xfrm>
            <a:off x="6784555" y="3431966"/>
            <a:ext cx="1926600" cy="80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rgbClr val="92D050"/>
                </a:solidFill>
                <a:latin typeface="Fira Sans"/>
              </a:rPr>
              <a:t>D’adapter les tapis avec une sous-couche </a:t>
            </a:r>
            <a:r>
              <a:rPr lang="en-US" sz="1100" dirty="0">
                <a:solidFill>
                  <a:srgbClr val="92D050"/>
                </a:solidFill>
                <a:latin typeface="Fira Sans"/>
                <a:sym typeface="Fira Sans"/>
              </a:rPr>
              <a:t> </a:t>
            </a:r>
            <a:endParaRPr sz="1100" dirty="0">
              <a:solidFill>
                <a:srgbClr val="92D050"/>
              </a:solidFill>
              <a:latin typeface="Fira Sans"/>
              <a:sym typeface="Fira Sans"/>
            </a:endParaRPr>
          </a:p>
        </p:txBody>
      </p:sp>
      <p:sp>
        <p:nvSpPr>
          <p:cNvPr id="2599" name="Google Shape;2599;p39"/>
          <p:cNvSpPr txBox="1"/>
          <p:nvPr/>
        </p:nvSpPr>
        <p:spPr>
          <a:xfrm>
            <a:off x="432845" y="356854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rgbClr val="30DBF8"/>
                </a:solidFill>
                <a:latin typeface="Fira Sans"/>
              </a:rPr>
              <a:t>moins à l’avant  qu’à l’arrière.</a:t>
            </a:r>
            <a:endParaRPr sz="1100" dirty="0">
              <a:solidFill>
                <a:srgbClr val="30DBF8"/>
              </a:solidFill>
              <a:latin typeface="Fira Sans"/>
              <a:sym typeface="Fira Sans"/>
            </a:endParaRPr>
          </a:p>
        </p:txBody>
      </p:sp>
      <p:sp>
        <p:nvSpPr>
          <p:cNvPr id="2600" name="Google Shape;2600;p39"/>
          <p:cNvSpPr txBox="1"/>
          <p:nvPr/>
        </p:nvSpPr>
        <p:spPr>
          <a:xfrm>
            <a:off x="339957" y="1342413"/>
            <a:ext cx="2155314" cy="162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o-RO" sz="1100" b="0" i="0" u="none" strike="noStrike" cap="none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Une excellente solution arhitecturel </a:t>
            </a:r>
            <a:r>
              <a:rPr lang="en-US" sz="1100" b="0" i="0" u="none" strike="noStrike" cap="none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aux </a:t>
            </a:r>
            <a:r>
              <a:rPr lang="en-US" sz="1100" b="0" i="0" u="none" strike="noStrike" cap="none" dirty="0" err="1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problemes</a:t>
            </a:r>
            <a:r>
              <a:rPr lang="en-US" sz="1100" b="0" i="0" u="none" strike="noStrike" cap="none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b="0" i="0" u="none" strike="noStrike" cap="none" dirty="0" err="1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d’espace</a:t>
            </a:r>
            <a:r>
              <a:rPr lang="en-US" sz="1100" b="0" i="0" u="none" strike="noStrike" cap="none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Creer</a:t>
            </a:r>
            <a:r>
              <a:rPr lang="en-US" sz="1100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 des </a:t>
            </a:r>
            <a:r>
              <a:rPr lang="en-US" sz="1100" dirty="0" err="1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espaces</a:t>
            </a:r>
            <a:r>
              <a:rPr lang="en-US" sz="1100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privees</a:t>
            </a:r>
            <a:endParaRPr sz="1100" b="0" i="0" u="none" strike="noStrike" cap="none" dirty="0">
              <a:solidFill>
                <a:schemeClr val="bg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02" name="Google Shape;2602;p39"/>
          <p:cNvSpPr txBox="1"/>
          <p:nvPr/>
        </p:nvSpPr>
        <p:spPr>
          <a:xfrm>
            <a:off x="336023" y="2953293"/>
            <a:ext cx="2089619" cy="53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1" dirty="0">
                <a:solidFill>
                  <a:srgbClr val="30DBF8"/>
                </a:solidFill>
                <a:latin typeface="Fira Sans"/>
              </a:rPr>
              <a:t>L’éclairage naturel</a:t>
            </a:r>
            <a:endParaRPr sz="1600" b="1" i="0" u="none" strike="noStrike" cap="none" dirty="0">
              <a:solidFill>
                <a:srgbClr val="30DBF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03" name="Google Shape;2603;p39"/>
          <p:cNvSpPr txBox="1"/>
          <p:nvPr/>
        </p:nvSpPr>
        <p:spPr>
          <a:xfrm>
            <a:off x="7076415" y="293348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92D050"/>
                </a:solidFill>
                <a:latin typeface="Fira Sans"/>
                <a:ea typeface="Fira Sans"/>
                <a:cs typeface="Fira Sans"/>
                <a:sym typeface="Fira Sans"/>
              </a:rPr>
              <a:t>Isolation</a:t>
            </a:r>
            <a:r>
              <a:rPr lang="en-US" sz="1600" b="1" i="0" u="none" strike="noStrike" cap="none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600" b="1" i="0" u="none" strike="noStrike" cap="none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04" name="Google Shape;2604;p39"/>
          <p:cNvSpPr txBox="1"/>
          <p:nvPr/>
        </p:nvSpPr>
        <p:spPr>
          <a:xfrm>
            <a:off x="6658754" y="1469172"/>
            <a:ext cx="1926600" cy="115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o-RO" sz="1100" dirty="0">
                <a:solidFill>
                  <a:schemeClr val="accent4">
                    <a:lumMod val="75000"/>
                  </a:schemeClr>
                </a:solidFill>
                <a:latin typeface="Fira Sans"/>
              </a:rPr>
              <a:t>Au Sud les fenetres </a:t>
            </a:r>
            <a:r>
              <a:rPr lang="fr-FR" sz="1100" dirty="0">
                <a:solidFill>
                  <a:schemeClr val="accent4">
                    <a:lumMod val="75000"/>
                  </a:schemeClr>
                </a:solidFill>
                <a:latin typeface="Fira Sans"/>
              </a:rPr>
              <a:t>peuvent compenser</a:t>
            </a:r>
            <a:r>
              <a:rPr lang="ro-RO" sz="1100" dirty="0">
                <a:solidFill>
                  <a:schemeClr val="accent4">
                    <a:lumMod val="75000"/>
                  </a:schemeClr>
                </a:solidFill>
                <a:latin typeface="Fira Sans"/>
              </a:rPr>
              <a:t> la consommasion plus elevee </a:t>
            </a:r>
            <a:endParaRPr sz="1100" dirty="0">
              <a:solidFill>
                <a:schemeClr val="accent4">
                  <a:lumMod val="75000"/>
                </a:schemeClr>
              </a:solidFill>
              <a:latin typeface="Fira Sans"/>
              <a:sym typeface="Fira Sans"/>
            </a:endParaRPr>
          </a:p>
        </p:txBody>
      </p:sp>
      <p:sp>
        <p:nvSpPr>
          <p:cNvPr id="2605" name="Google Shape;2605;p39"/>
          <p:cNvSpPr txBox="1"/>
          <p:nvPr/>
        </p:nvSpPr>
        <p:spPr>
          <a:xfrm>
            <a:off x="5530232" y="1026617"/>
            <a:ext cx="309236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o-RO" sz="1600" b="1" dirty="0">
                <a:solidFill>
                  <a:schemeClr val="accent3"/>
                </a:solidFill>
                <a:latin typeface="Fira Sans"/>
                <a:sym typeface="Fira Sans"/>
              </a:rPr>
              <a:t>Fenetre</a:t>
            </a:r>
            <a:r>
              <a:rPr lang="ro-RO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 plus orientees</a:t>
            </a:r>
            <a:endParaRPr sz="1600" b="1" i="0" u="none" strike="noStrike" cap="none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0" name="Google Shape;2603;p39">
            <a:extLst>
              <a:ext uri="{FF2B5EF4-FFF2-40B4-BE49-F238E27FC236}">
                <a16:creationId xmlns:a16="http://schemas.microsoft.com/office/drawing/2014/main" id="{B51E56E2-93D7-FB15-9126-5734056FEFC5}"/>
              </a:ext>
            </a:extLst>
          </p:cNvPr>
          <p:cNvSpPr txBox="1"/>
          <p:nvPr/>
        </p:nvSpPr>
        <p:spPr>
          <a:xfrm>
            <a:off x="339957" y="973656"/>
            <a:ext cx="238300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bg2"/>
                </a:solidFill>
                <a:latin typeface="Fira Sans"/>
                <a:sym typeface="Fira Sans"/>
              </a:rPr>
              <a:t>L</a:t>
            </a:r>
            <a:r>
              <a:rPr lang="en" sz="1600" b="1" dirty="0">
                <a:solidFill>
                  <a:schemeClr val="bg2"/>
                </a:solidFill>
                <a:latin typeface="Fira Sans"/>
                <a:sym typeface="Fira Sans"/>
              </a:rPr>
              <a:t>es mures retactables </a:t>
            </a:r>
            <a:endParaRPr sz="1600" b="1" dirty="0">
              <a:solidFill>
                <a:schemeClr val="bg2"/>
              </a:solidFill>
              <a:latin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8"/>
          <p:cNvSpPr txBox="1"/>
          <p:nvPr/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SYSTÈME DE VENTILATION AVEC RÉCUPÉRATION DE CHALEUR</a:t>
            </a:r>
            <a:endParaRPr sz="1900" b="1" dirty="0">
              <a:solidFill>
                <a:srgbClr val="0070C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5" name="Google Shape;1305;p28"/>
          <p:cNvSpPr/>
          <p:nvPr/>
        </p:nvSpPr>
        <p:spPr>
          <a:xfrm>
            <a:off x="-206261" y="1554828"/>
            <a:ext cx="6858" cy="6913"/>
          </a:xfrm>
          <a:custGeom>
            <a:avLst/>
            <a:gdLst/>
            <a:ahLst/>
            <a:cxnLst/>
            <a:rect l="l" t="t" r="r" b="b"/>
            <a:pathLst>
              <a:path w="126" h="127" extrusionOk="0">
                <a:moveTo>
                  <a:pt x="31" y="1"/>
                </a:moveTo>
                <a:cubicBezTo>
                  <a:pt x="24" y="1"/>
                  <a:pt x="15" y="4"/>
                  <a:pt x="9" y="10"/>
                </a:cubicBezTo>
                <a:cubicBezTo>
                  <a:pt x="3" y="15"/>
                  <a:pt x="0" y="23"/>
                  <a:pt x="0" y="32"/>
                </a:cubicBezTo>
                <a:lnTo>
                  <a:pt x="0" y="96"/>
                </a:lnTo>
                <a:cubicBezTo>
                  <a:pt x="0" y="103"/>
                  <a:pt x="3" y="111"/>
                  <a:pt x="9" y="118"/>
                </a:cubicBezTo>
                <a:cubicBezTo>
                  <a:pt x="14" y="124"/>
                  <a:pt x="23" y="127"/>
                  <a:pt x="31" y="127"/>
                </a:cubicBezTo>
                <a:lnTo>
                  <a:pt x="95" y="127"/>
                </a:lnTo>
                <a:cubicBezTo>
                  <a:pt x="102" y="127"/>
                  <a:pt x="111" y="124"/>
                  <a:pt x="117" y="118"/>
                </a:cubicBezTo>
                <a:cubicBezTo>
                  <a:pt x="123" y="113"/>
                  <a:pt x="126" y="105"/>
                  <a:pt x="126" y="96"/>
                </a:cubicBezTo>
                <a:lnTo>
                  <a:pt x="126" y="32"/>
                </a:lnTo>
                <a:cubicBezTo>
                  <a:pt x="126" y="23"/>
                  <a:pt x="124" y="15"/>
                  <a:pt x="117" y="10"/>
                </a:cubicBezTo>
                <a:cubicBezTo>
                  <a:pt x="112" y="4"/>
                  <a:pt x="104" y="1"/>
                  <a:pt x="95" y="1"/>
                </a:cubicBezTo>
                <a:close/>
              </a:path>
            </a:pathLst>
          </a:custGeom>
          <a:solidFill>
            <a:srgbClr val="D4E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28"/>
          <p:cNvSpPr/>
          <p:nvPr/>
        </p:nvSpPr>
        <p:spPr>
          <a:xfrm>
            <a:off x="-206261" y="1568708"/>
            <a:ext cx="6858" cy="6858"/>
          </a:xfrm>
          <a:custGeom>
            <a:avLst/>
            <a:gdLst/>
            <a:ahLst/>
            <a:cxnLst/>
            <a:rect l="l" t="t" r="r" b="b"/>
            <a:pathLst>
              <a:path w="126" h="126" extrusionOk="0">
                <a:moveTo>
                  <a:pt x="31" y="1"/>
                </a:moveTo>
                <a:cubicBezTo>
                  <a:pt x="24" y="1"/>
                  <a:pt x="15" y="4"/>
                  <a:pt x="9" y="10"/>
                </a:cubicBezTo>
                <a:cubicBezTo>
                  <a:pt x="3" y="15"/>
                  <a:pt x="0" y="22"/>
                  <a:pt x="0" y="31"/>
                </a:cubicBezTo>
                <a:lnTo>
                  <a:pt x="0" y="96"/>
                </a:lnTo>
                <a:cubicBezTo>
                  <a:pt x="0" y="103"/>
                  <a:pt x="3" y="111"/>
                  <a:pt x="9" y="117"/>
                </a:cubicBezTo>
                <a:cubicBezTo>
                  <a:pt x="14" y="124"/>
                  <a:pt x="23" y="126"/>
                  <a:pt x="31" y="126"/>
                </a:cubicBezTo>
                <a:lnTo>
                  <a:pt x="95" y="126"/>
                </a:lnTo>
                <a:cubicBezTo>
                  <a:pt x="102" y="126"/>
                  <a:pt x="111" y="124"/>
                  <a:pt x="117" y="117"/>
                </a:cubicBezTo>
                <a:cubicBezTo>
                  <a:pt x="123" y="112"/>
                  <a:pt x="126" y="104"/>
                  <a:pt x="126" y="96"/>
                </a:cubicBezTo>
                <a:lnTo>
                  <a:pt x="126" y="31"/>
                </a:lnTo>
                <a:cubicBezTo>
                  <a:pt x="126" y="22"/>
                  <a:pt x="124" y="15"/>
                  <a:pt x="117" y="10"/>
                </a:cubicBezTo>
                <a:cubicBezTo>
                  <a:pt x="112" y="5"/>
                  <a:pt x="104" y="1"/>
                  <a:pt x="95" y="1"/>
                </a:cubicBezTo>
                <a:close/>
              </a:path>
            </a:pathLst>
          </a:custGeom>
          <a:solidFill>
            <a:srgbClr val="D4E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28"/>
          <p:cNvSpPr/>
          <p:nvPr/>
        </p:nvSpPr>
        <p:spPr>
          <a:xfrm>
            <a:off x="-206261" y="1582589"/>
            <a:ext cx="6858" cy="6858"/>
          </a:xfrm>
          <a:custGeom>
            <a:avLst/>
            <a:gdLst/>
            <a:ahLst/>
            <a:cxnLst/>
            <a:rect l="l" t="t" r="r" b="b"/>
            <a:pathLst>
              <a:path w="126" h="126" extrusionOk="0">
                <a:moveTo>
                  <a:pt x="31" y="1"/>
                </a:moveTo>
                <a:cubicBezTo>
                  <a:pt x="24" y="1"/>
                  <a:pt x="15" y="3"/>
                  <a:pt x="9" y="10"/>
                </a:cubicBezTo>
                <a:cubicBezTo>
                  <a:pt x="3" y="15"/>
                  <a:pt x="0" y="22"/>
                  <a:pt x="0" y="31"/>
                </a:cubicBezTo>
                <a:lnTo>
                  <a:pt x="0" y="95"/>
                </a:lnTo>
                <a:cubicBezTo>
                  <a:pt x="0" y="103"/>
                  <a:pt x="3" y="110"/>
                  <a:pt x="9" y="117"/>
                </a:cubicBezTo>
                <a:cubicBezTo>
                  <a:pt x="14" y="122"/>
                  <a:pt x="23" y="125"/>
                  <a:pt x="31" y="125"/>
                </a:cubicBezTo>
                <a:lnTo>
                  <a:pt x="95" y="125"/>
                </a:lnTo>
                <a:cubicBezTo>
                  <a:pt x="102" y="125"/>
                  <a:pt x="111" y="123"/>
                  <a:pt x="117" y="117"/>
                </a:cubicBezTo>
                <a:cubicBezTo>
                  <a:pt x="123" y="112"/>
                  <a:pt x="126" y="104"/>
                  <a:pt x="126" y="95"/>
                </a:cubicBezTo>
                <a:lnTo>
                  <a:pt x="126" y="31"/>
                </a:lnTo>
                <a:cubicBezTo>
                  <a:pt x="126" y="22"/>
                  <a:pt x="124" y="15"/>
                  <a:pt x="117" y="10"/>
                </a:cubicBezTo>
                <a:cubicBezTo>
                  <a:pt x="112" y="5"/>
                  <a:pt x="104" y="1"/>
                  <a:pt x="95" y="1"/>
                </a:cubicBezTo>
                <a:close/>
              </a:path>
            </a:pathLst>
          </a:custGeom>
          <a:solidFill>
            <a:srgbClr val="D4E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8" name="Google Shape;1308;p28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536" r="99352">
                        <a14:foregroundMark x1="43197" y1="25208" x2="43197" y2="25208"/>
                        <a14:foregroundMark x1="22246" y1="29792" x2="22246" y2="29792"/>
                        <a14:foregroundMark x1="35637" y1="18750" x2="37365" y2="18958"/>
                        <a14:foregroundMark x1="55940" y1="23750" x2="55940" y2="23750"/>
                        <a14:foregroundMark x1="34341" y1="5208" x2="34341" y2="5208"/>
                        <a14:foregroundMark x1="27214" y1="9167" x2="27214" y2="9167"/>
                        <a14:foregroundMark x1="22894" y1="18542" x2="22894" y2="18542"/>
                        <a14:foregroundMark x1="17927" y1="44583" x2="17927" y2="44583"/>
                        <a14:foregroundMark x1="20518" y1="69167" x2="20518" y2="69167"/>
                        <a14:foregroundMark x1="40389" y1="79583" x2="40389" y2="79583"/>
                        <a14:foregroundMark x1="61771" y1="91250" x2="61771" y2="91250"/>
                        <a14:foregroundMark x1="69762" y1="80833" x2="69762" y2="80833"/>
                        <a14:foregroundMark x1="79698" y1="74792" x2="79698" y2="74792"/>
                        <a14:foregroundMark x1="74946" y1="73958" x2="74946" y2="73958"/>
                        <a14:foregroundMark x1="74298" y1="59375" x2="74298" y2="59375"/>
                        <a14:foregroundMark x1="40821" y1="63958" x2="40821" y2="639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449" y="707379"/>
            <a:ext cx="2453718" cy="242611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</p:pic>
      <p:sp>
        <p:nvSpPr>
          <p:cNvPr id="1309" name="Google Shape;1309;p28"/>
          <p:cNvSpPr txBox="1"/>
          <p:nvPr/>
        </p:nvSpPr>
        <p:spPr>
          <a:xfrm>
            <a:off x="3453000" y="214544"/>
            <a:ext cx="5379300" cy="284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Air frais constant, quelle que soit la zone géographique ou la saison</a:t>
            </a:r>
            <a:endParaRPr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Ventilation mécanique contrôlée avec un rendement de récupération de la chaleur supérieur à 75 %</a:t>
            </a:r>
            <a:endParaRPr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" name="Google Shape;1314;p29">
            <a:extLst>
              <a:ext uri="{FF2B5EF4-FFF2-40B4-BE49-F238E27FC236}">
                <a16:creationId xmlns:a16="http://schemas.microsoft.com/office/drawing/2014/main" id="{2B7685EA-7A11-F45E-0EFB-FEA6C40BA5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5749" r="997" b="7114"/>
          <a:stretch/>
        </p:blipFill>
        <p:spPr>
          <a:xfrm>
            <a:off x="6932617" y="2171578"/>
            <a:ext cx="1899683" cy="275737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</p:pic>
      <p:pic>
        <p:nvPicPr>
          <p:cNvPr id="9" name="Google Shape;1314;p29">
            <a:extLst>
              <a:ext uri="{FF2B5EF4-FFF2-40B4-BE49-F238E27FC236}">
                <a16:creationId xmlns:a16="http://schemas.microsoft.com/office/drawing/2014/main" id="{0AB97AC5-A8F4-E880-6AE7-A8A9DB5022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61" r="65085" b="7114"/>
          <a:stretch/>
        </p:blipFill>
        <p:spPr>
          <a:xfrm>
            <a:off x="2693015" y="2160967"/>
            <a:ext cx="1899685" cy="2757377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</p:pic>
      <p:pic>
        <p:nvPicPr>
          <p:cNvPr id="10" name="Google Shape;1314;p29">
            <a:extLst>
              <a:ext uri="{FF2B5EF4-FFF2-40B4-BE49-F238E27FC236}">
                <a16:creationId xmlns:a16="http://schemas.microsoft.com/office/drawing/2014/main" id="{BF50800D-C1E2-8150-5A76-7B580DDFA2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247" r="34373" b="7114"/>
          <a:stretch/>
        </p:blipFill>
        <p:spPr>
          <a:xfrm>
            <a:off x="4805246" y="2171578"/>
            <a:ext cx="1899683" cy="2757377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3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PANNEAUX SOLAIRES THERMIQUES</a:t>
            </a:r>
            <a:endParaRPr sz="2800" b="1" i="0" u="none" strike="noStrike" cap="none" dirty="0">
              <a:solidFill>
                <a:srgbClr val="0070C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20" name="Google Shape;1320;p30"/>
          <p:cNvSpPr/>
          <p:nvPr/>
        </p:nvSpPr>
        <p:spPr>
          <a:xfrm>
            <a:off x="5619924" y="1217439"/>
            <a:ext cx="238340" cy="39563"/>
          </a:xfrm>
          <a:custGeom>
            <a:avLst/>
            <a:gdLst/>
            <a:ahLst/>
            <a:cxnLst/>
            <a:rect l="l" t="t" r="r" b="b"/>
            <a:pathLst>
              <a:path w="2211" h="367" extrusionOk="0">
                <a:moveTo>
                  <a:pt x="52" y="1"/>
                </a:moveTo>
                <a:cubicBezTo>
                  <a:pt x="24" y="1"/>
                  <a:pt x="0" y="24"/>
                  <a:pt x="0" y="52"/>
                </a:cubicBezTo>
                <a:cubicBezTo>
                  <a:pt x="0" y="225"/>
                  <a:pt x="142" y="366"/>
                  <a:pt x="314" y="366"/>
                </a:cubicBezTo>
                <a:cubicBezTo>
                  <a:pt x="424" y="366"/>
                  <a:pt x="521" y="308"/>
                  <a:pt x="577" y="223"/>
                </a:cubicBezTo>
                <a:cubicBezTo>
                  <a:pt x="634" y="308"/>
                  <a:pt x="731" y="366"/>
                  <a:pt x="841" y="366"/>
                </a:cubicBezTo>
                <a:cubicBezTo>
                  <a:pt x="951" y="366"/>
                  <a:pt x="1048" y="308"/>
                  <a:pt x="1104" y="223"/>
                </a:cubicBezTo>
                <a:cubicBezTo>
                  <a:pt x="1161" y="308"/>
                  <a:pt x="1258" y="366"/>
                  <a:pt x="1368" y="366"/>
                </a:cubicBezTo>
                <a:cubicBezTo>
                  <a:pt x="1478" y="366"/>
                  <a:pt x="1575" y="308"/>
                  <a:pt x="1631" y="223"/>
                </a:cubicBezTo>
                <a:cubicBezTo>
                  <a:pt x="1688" y="308"/>
                  <a:pt x="1785" y="366"/>
                  <a:pt x="1895" y="366"/>
                </a:cubicBezTo>
                <a:cubicBezTo>
                  <a:pt x="2067" y="366"/>
                  <a:pt x="2208" y="225"/>
                  <a:pt x="2210" y="52"/>
                </a:cubicBezTo>
                <a:cubicBezTo>
                  <a:pt x="2210" y="24"/>
                  <a:pt x="2188" y="1"/>
                  <a:pt x="2159" y="1"/>
                </a:cubicBezTo>
                <a:cubicBezTo>
                  <a:pt x="2132" y="1"/>
                  <a:pt x="2108" y="24"/>
                  <a:pt x="2108" y="52"/>
                </a:cubicBezTo>
                <a:cubicBezTo>
                  <a:pt x="2108" y="169"/>
                  <a:pt x="2014" y="265"/>
                  <a:pt x="1896" y="265"/>
                </a:cubicBezTo>
                <a:cubicBezTo>
                  <a:pt x="1780" y="265"/>
                  <a:pt x="1683" y="170"/>
                  <a:pt x="1683" y="52"/>
                </a:cubicBezTo>
                <a:cubicBezTo>
                  <a:pt x="1683" y="24"/>
                  <a:pt x="1661" y="1"/>
                  <a:pt x="1632" y="1"/>
                </a:cubicBezTo>
                <a:cubicBezTo>
                  <a:pt x="1605" y="1"/>
                  <a:pt x="1581" y="24"/>
                  <a:pt x="1581" y="52"/>
                </a:cubicBezTo>
                <a:cubicBezTo>
                  <a:pt x="1581" y="169"/>
                  <a:pt x="1487" y="265"/>
                  <a:pt x="1369" y="265"/>
                </a:cubicBezTo>
                <a:cubicBezTo>
                  <a:pt x="1253" y="265"/>
                  <a:pt x="1157" y="170"/>
                  <a:pt x="1157" y="52"/>
                </a:cubicBezTo>
                <a:cubicBezTo>
                  <a:pt x="1157" y="24"/>
                  <a:pt x="1134" y="1"/>
                  <a:pt x="1105" y="1"/>
                </a:cubicBezTo>
                <a:cubicBezTo>
                  <a:pt x="1078" y="1"/>
                  <a:pt x="1054" y="24"/>
                  <a:pt x="1054" y="52"/>
                </a:cubicBezTo>
                <a:cubicBezTo>
                  <a:pt x="1054" y="169"/>
                  <a:pt x="960" y="265"/>
                  <a:pt x="842" y="265"/>
                </a:cubicBezTo>
                <a:cubicBezTo>
                  <a:pt x="726" y="265"/>
                  <a:pt x="630" y="170"/>
                  <a:pt x="630" y="52"/>
                </a:cubicBezTo>
                <a:cubicBezTo>
                  <a:pt x="630" y="24"/>
                  <a:pt x="607" y="1"/>
                  <a:pt x="578" y="1"/>
                </a:cubicBezTo>
                <a:cubicBezTo>
                  <a:pt x="551" y="1"/>
                  <a:pt x="527" y="24"/>
                  <a:pt x="527" y="52"/>
                </a:cubicBezTo>
                <a:cubicBezTo>
                  <a:pt x="527" y="169"/>
                  <a:pt x="433" y="265"/>
                  <a:pt x="315" y="265"/>
                </a:cubicBezTo>
                <a:cubicBezTo>
                  <a:pt x="199" y="265"/>
                  <a:pt x="103" y="170"/>
                  <a:pt x="103" y="52"/>
                </a:cubicBezTo>
                <a:cubicBezTo>
                  <a:pt x="103" y="24"/>
                  <a:pt x="80" y="1"/>
                  <a:pt x="52" y="1"/>
                </a:cubicBezTo>
                <a:close/>
              </a:path>
            </a:pathLst>
          </a:custGeom>
          <a:solidFill>
            <a:srgbClr val="D6F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30"/>
          <p:cNvSpPr/>
          <p:nvPr/>
        </p:nvSpPr>
        <p:spPr>
          <a:xfrm>
            <a:off x="5677164" y="1274788"/>
            <a:ext cx="238340" cy="39563"/>
          </a:xfrm>
          <a:custGeom>
            <a:avLst/>
            <a:gdLst/>
            <a:ahLst/>
            <a:cxnLst/>
            <a:rect l="l" t="t" r="r" b="b"/>
            <a:pathLst>
              <a:path w="2211" h="367" extrusionOk="0">
                <a:moveTo>
                  <a:pt x="52" y="1"/>
                </a:moveTo>
                <a:cubicBezTo>
                  <a:pt x="24" y="1"/>
                  <a:pt x="0" y="24"/>
                  <a:pt x="0" y="52"/>
                </a:cubicBezTo>
                <a:cubicBezTo>
                  <a:pt x="0" y="225"/>
                  <a:pt x="142" y="366"/>
                  <a:pt x="313" y="366"/>
                </a:cubicBezTo>
                <a:cubicBezTo>
                  <a:pt x="424" y="366"/>
                  <a:pt x="521" y="308"/>
                  <a:pt x="577" y="223"/>
                </a:cubicBezTo>
                <a:cubicBezTo>
                  <a:pt x="634" y="308"/>
                  <a:pt x="731" y="366"/>
                  <a:pt x="840" y="366"/>
                </a:cubicBezTo>
                <a:cubicBezTo>
                  <a:pt x="951" y="366"/>
                  <a:pt x="1048" y="308"/>
                  <a:pt x="1104" y="223"/>
                </a:cubicBezTo>
                <a:cubicBezTo>
                  <a:pt x="1161" y="308"/>
                  <a:pt x="1258" y="366"/>
                  <a:pt x="1367" y="366"/>
                </a:cubicBezTo>
                <a:cubicBezTo>
                  <a:pt x="1478" y="366"/>
                  <a:pt x="1575" y="308"/>
                  <a:pt x="1631" y="223"/>
                </a:cubicBezTo>
                <a:cubicBezTo>
                  <a:pt x="1688" y="308"/>
                  <a:pt x="1785" y="366"/>
                  <a:pt x="1894" y="366"/>
                </a:cubicBezTo>
                <a:cubicBezTo>
                  <a:pt x="2067" y="366"/>
                  <a:pt x="2208" y="225"/>
                  <a:pt x="2210" y="52"/>
                </a:cubicBezTo>
                <a:cubicBezTo>
                  <a:pt x="2210" y="24"/>
                  <a:pt x="2187" y="1"/>
                  <a:pt x="2159" y="1"/>
                </a:cubicBezTo>
                <a:cubicBezTo>
                  <a:pt x="2132" y="1"/>
                  <a:pt x="2108" y="24"/>
                  <a:pt x="2108" y="52"/>
                </a:cubicBezTo>
                <a:cubicBezTo>
                  <a:pt x="2108" y="169"/>
                  <a:pt x="2013" y="265"/>
                  <a:pt x="1896" y="265"/>
                </a:cubicBezTo>
                <a:cubicBezTo>
                  <a:pt x="1780" y="265"/>
                  <a:pt x="1684" y="170"/>
                  <a:pt x="1684" y="52"/>
                </a:cubicBezTo>
                <a:cubicBezTo>
                  <a:pt x="1684" y="24"/>
                  <a:pt x="1661" y="1"/>
                  <a:pt x="1632" y="1"/>
                </a:cubicBezTo>
                <a:cubicBezTo>
                  <a:pt x="1605" y="1"/>
                  <a:pt x="1581" y="24"/>
                  <a:pt x="1581" y="52"/>
                </a:cubicBezTo>
                <a:cubicBezTo>
                  <a:pt x="1581" y="169"/>
                  <a:pt x="1487" y="265"/>
                  <a:pt x="1369" y="265"/>
                </a:cubicBezTo>
                <a:cubicBezTo>
                  <a:pt x="1253" y="265"/>
                  <a:pt x="1157" y="170"/>
                  <a:pt x="1157" y="52"/>
                </a:cubicBezTo>
                <a:cubicBezTo>
                  <a:pt x="1157" y="24"/>
                  <a:pt x="1134" y="1"/>
                  <a:pt x="1105" y="1"/>
                </a:cubicBezTo>
                <a:cubicBezTo>
                  <a:pt x="1078" y="1"/>
                  <a:pt x="1054" y="24"/>
                  <a:pt x="1054" y="52"/>
                </a:cubicBezTo>
                <a:cubicBezTo>
                  <a:pt x="1054" y="169"/>
                  <a:pt x="960" y="265"/>
                  <a:pt x="842" y="265"/>
                </a:cubicBezTo>
                <a:cubicBezTo>
                  <a:pt x="726" y="265"/>
                  <a:pt x="630" y="170"/>
                  <a:pt x="630" y="52"/>
                </a:cubicBezTo>
                <a:cubicBezTo>
                  <a:pt x="630" y="24"/>
                  <a:pt x="607" y="1"/>
                  <a:pt x="578" y="1"/>
                </a:cubicBezTo>
                <a:cubicBezTo>
                  <a:pt x="551" y="1"/>
                  <a:pt x="527" y="24"/>
                  <a:pt x="527" y="52"/>
                </a:cubicBezTo>
                <a:cubicBezTo>
                  <a:pt x="527" y="169"/>
                  <a:pt x="433" y="265"/>
                  <a:pt x="316" y="265"/>
                </a:cubicBezTo>
                <a:cubicBezTo>
                  <a:pt x="199" y="265"/>
                  <a:pt x="103" y="170"/>
                  <a:pt x="103" y="52"/>
                </a:cubicBezTo>
                <a:cubicBezTo>
                  <a:pt x="103" y="24"/>
                  <a:pt x="80" y="1"/>
                  <a:pt x="52" y="1"/>
                </a:cubicBezTo>
                <a:close/>
              </a:path>
            </a:pathLst>
          </a:custGeom>
          <a:solidFill>
            <a:srgbClr val="D6F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30"/>
          <p:cNvSpPr/>
          <p:nvPr/>
        </p:nvSpPr>
        <p:spPr>
          <a:xfrm>
            <a:off x="5702497" y="1396493"/>
            <a:ext cx="146820" cy="71903"/>
          </a:xfrm>
          <a:custGeom>
            <a:avLst/>
            <a:gdLst/>
            <a:ahLst/>
            <a:cxnLst/>
            <a:rect l="l" t="t" r="r" b="b"/>
            <a:pathLst>
              <a:path w="1362" h="667" extrusionOk="0">
                <a:moveTo>
                  <a:pt x="1" y="263"/>
                </a:moveTo>
                <a:cubicBezTo>
                  <a:pt x="403" y="338"/>
                  <a:pt x="625" y="446"/>
                  <a:pt x="784" y="667"/>
                </a:cubicBezTo>
                <a:cubicBezTo>
                  <a:pt x="851" y="402"/>
                  <a:pt x="1018" y="217"/>
                  <a:pt x="1362" y="0"/>
                </a:cubicBezTo>
                <a:cubicBezTo>
                  <a:pt x="1007" y="163"/>
                  <a:pt x="830" y="289"/>
                  <a:pt x="746" y="462"/>
                </a:cubicBezTo>
                <a:cubicBezTo>
                  <a:pt x="603" y="333"/>
                  <a:pt x="393" y="281"/>
                  <a:pt x="1" y="2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30"/>
          <p:cNvSpPr/>
          <p:nvPr/>
        </p:nvSpPr>
        <p:spPr>
          <a:xfrm>
            <a:off x="5513311" y="1368896"/>
            <a:ext cx="146820" cy="71903"/>
          </a:xfrm>
          <a:custGeom>
            <a:avLst/>
            <a:gdLst/>
            <a:ahLst/>
            <a:cxnLst/>
            <a:rect l="l" t="t" r="r" b="b"/>
            <a:pathLst>
              <a:path w="1362" h="667" extrusionOk="0">
                <a:moveTo>
                  <a:pt x="1" y="264"/>
                </a:moveTo>
                <a:cubicBezTo>
                  <a:pt x="403" y="338"/>
                  <a:pt x="625" y="446"/>
                  <a:pt x="785" y="667"/>
                </a:cubicBezTo>
                <a:cubicBezTo>
                  <a:pt x="851" y="402"/>
                  <a:pt x="1018" y="218"/>
                  <a:pt x="1362" y="1"/>
                </a:cubicBezTo>
                <a:cubicBezTo>
                  <a:pt x="1007" y="163"/>
                  <a:pt x="830" y="289"/>
                  <a:pt x="746" y="462"/>
                </a:cubicBezTo>
                <a:cubicBezTo>
                  <a:pt x="603" y="334"/>
                  <a:pt x="391" y="282"/>
                  <a:pt x="1" y="2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30"/>
          <p:cNvSpPr/>
          <p:nvPr/>
        </p:nvSpPr>
        <p:spPr>
          <a:xfrm>
            <a:off x="5894917" y="1481115"/>
            <a:ext cx="102839" cy="50450"/>
          </a:xfrm>
          <a:custGeom>
            <a:avLst/>
            <a:gdLst/>
            <a:ahLst/>
            <a:cxnLst/>
            <a:rect l="l" t="t" r="r" b="b"/>
            <a:pathLst>
              <a:path w="954" h="468" extrusionOk="0">
                <a:moveTo>
                  <a:pt x="0" y="184"/>
                </a:moveTo>
                <a:cubicBezTo>
                  <a:pt x="282" y="236"/>
                  <a:pt x="437" y="312"/>
                  <a:pt x="550" y="468"/>
                </a:cubicBezTo>
                <a:cubicBezTo>
                  <a:pt x="596" y="282"/>
                  <a:pt x="712" y="153"/>
                  <a:pt x="954" y="0"/>
                </a:cubicBezTo>
                <a:cubicBezTo>
                  <a:pt x="705" y="115"/>
                  <a:pt x="580" y="204"/>
                  <a:pt x="522" y="325"/>
                </a:cubicBezTo>
                <a:cubicBezTo>
                  <a:pt x="421" y="234"/>
                  <a:pt x="272" y="197"/>
                  <a:pt x="0" y="1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30"/>
          <p:cNvSpPr/>
          <p:nvPr/>
        </p:nvSpPr>
        <p:spPr>
          <a:xfrm>
            <a:off x="4916649" y="1346905"/>
            <a:ext cx="263565" cy="176469"/>
          </a:xfrm>
          <a:custGeom>
            <a:avLst/>
            <a:gdLst/>
            <a:ahLst/>
            <a:cxnLst/>
            <a:rect l="l" t="t" r="r" b="b"/>
            <a:pathLst>
              <a:path w="2445" h="1637" extrusionOk="0">
                <a:moveTo>
                  <a:pt x="1207" y="0"/>
                </a:moveTo>
                <a:cubicBezTo>
                  <a:pt x="1514" y="0"/>
                  <a:pt x="1769" y="160"/>
                  <a:pt x="1820" y="370"/>
                </a:cubicBezTo>
                <a:cubicBezTo>
                  <a:pt x="1854" y="365"/>
                  <a:pt x="1888" y="363"/>
                  <a:pt x="1925" y="363"/>
                </a:cubicBezTo>
                <a:cubicBezTo>
                  <a:pt x="2212" y="363"/>
                  <a:pt x="2445" y="532"/>
                  <a:pt x="2445" y="739"/>
                </a:cubicBezTo>
                <a:cubicBezTo>
                  <a:pt x="2445" y="917"/>
                  <a:pt x="2273" y="1066"/>
                  <a:pt x="2043" y="1105"/>
                </a:cubicBezTo>
                <a:cubicBezTo>
                  <a:pt x="2021" y="1401"/>
                  <a:pt x="1684" y="1636"/>
                  <a:pt x="1269" y="1636"/>
                </a:cubicBezTo>
                <a:cubicBezTo>
                  <a:pt x="889" y="1636"/>
                  <a:pt x="571" y="1436"/>
                  <a:pt x="506" y="1173"/>
                </a:cubicBezTo>
                <a:cubicBezTo>
                  <a:pt x="220" y="1144"/>
                  <a:pt x="1" y="967"/>
                  <a:pt x="1" y="753"/>
                </a:cubicBezTo>
                <a:cubicBezTo>
                  <a:pt x="1" y="519"/>
                  <a:pt x="262" y="329"/>
                  <a:pt x="587" y="329"/>
                </a:cubicBezTo>
                <a:lnTo>
                  <a:pt x="607" y="329"/>
                </a:lnTo>
                <a:cubicBezTo>
                  <a:pt x="680" y="140"/>
                  <a:pt x="920" y="0"/>
                  <a:pt x="12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30"/>
          <p:cNvSpPr/>
          <p:nvPr/>
        </p:nvSpPr>
        <p:spPr>
          <a:xfrm>
            <a:off x="6199554" y="4385109"/>
            <a:ext cx="11750" cy="48402"/>
          </a:xfrm>
          <a:custGeom>
            <a:avLst/>
            <a:gdLst/>
            <a:ahLst/>
            <a:cxnLst/>
            <a:rect l="l" t="t" r="r" b="b"/>
            <a:pathLst>
              <a:path w="109" h="449" extrusionOk="0">
                <a:moveTo>
                  <a:pt x="0" y="1"/>
                </a:moveTo>
                <a:lnTo>
                  <a:pt x="109" y="1"/>
                </a:lnTo>
                <a:lnTo>
                  <a:pt x="109" y="449"/>
                </a:lnTo>
                <a:lnTo>
                  <a:pt x="0" y="449"/>
                </a:lnTo>
                <a:close/>
              </a:path>
            </a:pathLst>
          </a:custGeom>
          <a:solidFill>
            <a:srgbClr val="96D2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30"/>
          <p:cNvSpPr/>
          <p:nvPr/>
        </p:nvSpPr>
        <p:spPr>
          <a:xfrm>
            <a:off x="6145655" y="1436163"/>
            <a:ext cx="79339" cy="135397"/>
          </a:xfrm>
          <a:custGeom>
            <a:avLst/>
            <a:gdLst/>
            <a:ahLst/>
            <a:cxnLst/>
            <a:rect l="l" t="t" r="r" b="b"/>
            <a:pathLst>
              <a:path w="736" h="1256" extrusionOk="0">
                <a:moveTo>
                  <a:pt x="1" y="1255"/>
                </a:moveTo>
                <a:lnTo>
                  <a:pt x="736" y="1255"/>
                </a:lnTo>
                <a:lnTo>
                  <a:pt x="736" y="1"/>
                </a:lnTo>
                <a:cubicBezTo>
                  <a:pt x="104" y="460"/>
                  <a:pt x="1" y="1255"/>
                  <a:pt x="1" y="1255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30"/>
          <p:cNvSpPr/>
          <p:nvPr/>
        </p:nvSpPr>
        <p:spPr>
          <a:xfrm>
            <a:off x="3059394" y="1308313"/>
            <a:ext cx="12397" cy="18757"/>
          </a:xfrm>
          <a:custGeom>
            <a:avLst/>
            <a:gdLst/>
            <a:ahLst/>
            <a:cxnLst/>
            <a:rect l="l" t="t" r="r" b="b"/>
            <a:pathLst>
              <a:path w="115" h="174" extrusionOk="0">
                <a:moveTo>
                  <a:pt x="0" y="1"/>
                </a:moveTo>
                <a:lnTo>
                  <a:pt x="115" y="1"/>
                </a:lnTo>
                <a:lnTo>
                  <a:pt x="115" y="174"/>
                </a:lnTo>
                <a:lnTo>
                  <a:pt x="0" y="174"/>
                </a:lnTo>
                <a:close/>
              </a:path>
            </a:pathLst>
          </a:custGeom>
          <a:solidFill>
            <a:srgbClr val="9E84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30"/>
          <p:cNvSpPr txBox="1"/>
          <p:nvPr/>
        </p:nvSpPr>
        <p:spPr>
          <a:xfrm>
            <a:off x="153452" y="1404492"/>
            <a:ext cx="31749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3"/>
                </a:solidFill>
              </a:rPr>
              <a:t>pour la production d’eau chaude domestique</a:t>
            </a:r>
            <a:endParaRPr dirty="0">
              <a:solidFill>
                <a:schemeClr val="accent3"/>
              </a:solidFill>
            </a:endParaRPr>
          </a:p>
          <a:p>
            <a:pPr marL="171450" lvl="0" indent="-17145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3"/>
                </a:solidFill>
              </a:rPr>
              <a:t>selon la technologie qu’ils utilisent, ils peuvent fournir l’eau chaude nécessaire pour un ménage</a:t>
            </a:r>
            <a:endParaRPr dirty="0">
              <a:solidFill>
                <a:schemeClr val="accent3"/>
              </a:solidFill>
            </a:endParaRPr>
          </a:p>
          <a:p>
            <a:pPr marL="171450" lvl="0" indent="-17145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3"/>
                </a:solidFill>
              </a:rPr>
              <a:t>leur efficacité dépendra de la surface montée, mais aussi de la quantité de rayonnement solaire qu’ils convertissent en énergie thermique</a:t>
            </a:r>
            <a:endParaRPr sz="1200" b="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0" name="Google Shape;1330;p30"/>
          <p:cNvSpPr txBox="1"/>
          <p:nvPr/>
        </p:nvSpPr>
        <p:spPr>
          <a:xfrm>
            <a:off x="36889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31" name="Google Shape;1331;p30"/>
          <p:cNvPicPr preferRelativeResize="0"/>
          <p:nvPr/>
        </p:nvPicPr>
        <p:blipFill rotWithShape="1">
          <a:blip r:embed="rId3">
            <a:alphaModFix/>
          </a:blip>
          <a:srcRect l="2760" t="3188" r="2371" b="3857"/>
          <a:stretch/>
        </p:blipFill>
        <p:spPr>
          <a:xfrm>
            <a:off x="3328352" y="1139774"/>
            <a:ext cx="5815648" cy="371110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31"/>
          <p:cNvSpPr txBox="1"/>
          <p:nvPr/>
        </p:nvSpPr>
        <p:spPr>
          <a:xfrm>
            <a:off x="311700" y="307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PANNEAUX SOLAIRES PHOTOVOLTAIQUES</a:t>
            </a:r>
            <a:endParaRPr sz="2800" b="1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7" name="Google Shape;1337;p31"/>
          <p:cNvSpPr/>
          <p:nvPr/>
        </p:nvSpPr>
        <p:spPr>
          <a:xfrm>
            <a:off x="5619924" y="1217439"/>
            <a:ext cx="238340" cy="39563"/>
          </a:xfrm>
          <a:custGeom>
            <a:avLst/>
            <a:gdLst/>
            <a:ahLst/>
            <a:cxnLst/>
            <a:rect l="l" t="t" r="r" b="b"/>
            <a:pathLst>
              <a:path w="2211" h="367" extrusionOk="0">
                <a:moveTo>
                  <a:pt x="52" y="1"/>
                </a:moveTo>
                <a:cubicBezTo>
                  <a:pt x="24" y="1"/>
                  <a:pt x="0" y="24"/>
                  <a:pt x="0" y="52"/>
                </a:cubicBezTo>
                <a:cubicBezTo>
                  <a:pt x="0" y="225"/>
                  <a:pt x="142" y="366"/>
                  <a:pt x="314" y="366"/>
                </a:cubicBezTo>
                <a:cubicBezTo>
                  <a:pt x="424" y="366"/>
                  <a:pt x="521" y="308"/>
                  <a:pt x="577" y="223"/>
                </a:cubicBezTo>
                <a:cubicBezTo>
                  <a:pt x="634" y="308"/>
                  <a:pt x="731" y="366"/>
                  <a:pt x="841" y="366"/>
                </a:cubicBezTo>
                <a:cubicBezTo>
                  <a:pt x="951" y="366"/>
                  <a:pt x="1048" y="308"/>
                  <a:pt x="1104" y="223"/>
                </a:cubicBezTo>
                <a:cubicBezTo>
                  <a:pt x="1161" y="308"/>
                  <a:pt x="1258" y="366"/>
                  <a:pt x="1368" y="366"/>
                </a:cubicBezTo>
                <a:cubicBezTo>
                  <a:pt x="1478" y="366"/>
                  <a:pt x="1575" y="308"/>
                  <a:pt x="1631" y="223"/>
                </a:cubicBezTo>
                <a:cubicBezTo>
                  <a:pt x="1688" y="308"/>
                  <a:pt x="1785" y="366"/>
                  <a:pt x="1895" y="366"/>
                </a:cubicBezTo>
                <a:cubicBezTo>
                  <a:pt x="2067" y="366"/>
                  <a:pt x="2208" y="225"/>
                  <a:pt x="2210" y="52"/>
                </a:cubicBezTo>
                <a:cubicBezTo>
                  <a:pt x="2210" y="24"/>
                  <a:pt x="2188" y="1"/>
                  <a:pt x="2159" y="1"/>
                </a:cubicBezTo>
                <a:cubicBezTo>
                  <a:pt x="2132" y="1"/>
                  <a:pt x="2108" y="24"/>
                  <a:pt x="2108" y="52"/>
                </a:cubicBezTo>
                <a:cubicBezTo>
                  <a:pt x="2108" y="169"/>
                  <a:pt x="2014" y="265"/>
                  <a:pt x="1896" y="265"/>
                </a:cubicBezTo>
                <a:cubicBezTo>
                  <a:pt x="1780" y="265"/>
                  <a:pt x="1683" y="170"/>
                  <a:pt x="1683" y="52"/>
                </a:cubicBezTo>
                <a:cubicBezTo>
                  <a:pt x="1683" y="24"/>
                  <a:pt x="1661" y="1"/>
                  <a:pt x="1632" y="1"/>
                </a:cubicBezTo>
                <a:cubicBezTo>
                  <a:pt x="1605" y="1"/>
                  <a:pt x="1581" y="24"/>
                  <a:pt x="1581" y="52"/>
                </a:cubicBezTo>
                <a:cubicBezTo>
                  <a:pt x="1581" y="169"/>
                  <a:pt x="1487" y="265"/>
                  <a:pt x="1369" y="265"/>
                </a:cubicBezTo>
                <a:cubicBezTo>
                  <a:pt x="1253" y="265"/>
                  <a:pt x="1157" y="170"/>
                  <a:pt x="1157" y="52"/>
                </a:cubicBezTo>
                <a:cubicBezTo>
                  <a:pt x="1157" y="24"/>
                  <a:pt x="1134" y="1"/>
                  <a:pt x="1105" y="1"/>
                </a:cubicBezTo>
                <a:cubicBezTo>
                  <a:pt x="1078" y="1"/>
                  <a:pt x="1054" y="24"/>
                  <a:pt x="1054" y="52"/>
                </a:cubicBezTo>
                <a:cubicBezTo>
                  <a:pt x="1054" y="169"/>
                  <a:pt x="960" y="265"/>
                  <a:pt x="842" y="265"/>
                </a:cubicBezTo>
                <a:cubicBezTo>
                  <a:pt x="726" y="265"/>
                  <a:pt x="630" y="170"/>
                  <a:pt x="630" y="52"/>
                </a:cubicBezTo>
                <a:cubicBezTo>
                  <a:pt x="630" y="24"/>
                  <a:pt x="607" y="1"/>
                  <a:pt x="578" y="1"/>
                </a:cubicBezTo>
                <a:cubicBezTo>
                  <a:pt x="551" y="1"/>
                  <a:pt x="527" y="24"/>
                  <a:pt x="527" y="52"/>
                </a:cubicBezTo>
                <a:cubicBezTo>
                  <a:pt x="527" y="169"/>
                  <a:pt x="433" y="265"/>
                  <a:pt x="315" y="265"/>
                </a:cubicBezTo>
                <a:cubicBezTo>
                  <a:pt x="199" y="265"/>
                  <a:pt x="103" y="170"/>
                  <a:pt x="103" y="52"/>
                </a:cubicBezTo>
                <a:cubicBezTo>
                  <a:pt x="103" y="24"/>
                  <a:pt x="80" y="1"/>
                  <a:pt x="52" y="1"/>
                </a:cubicBezTo>
                <a:close/>
              </a:path>
            </a:pathLst>
          </a:custGeom>
          <a:solidFill>
            <a:srgbClr val="D6F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31"/>
          <p:cNvSpPr/>
          <p:nvPr/>
        </p:nvSpPr>
        <p:spPr>
          <a:xfrm>
            <a:off x="5677164" y="1274788"/>
            <a:ext cx="238340" cy="39563"/>
          </a:xfrm>
          <a:custGeom>
            <a:avLst/>
            <a:gdLst/>
            <a:ahLst/>
            <a:cxnLst/>
            <a:rect l="l" t="t" r="r" b="b"/>
            <a:pathLst>
              <a:path w="2211" h="367" extrusionOk="0">
                <a:moveTo>
                  <a:pt x="52" y="1"/>
                </a:moveTo>
                <a:cubicBezTo>
                  <a:pt x="24" y="1"/>
                  <a:pt x="0" y="24"/>
                  <a:pt x="0" y="52"/>
                </a:cubicBezTo>
                <a:cubicBezTo>
                  <a:pt x="0" y="225"/>
                  <a:pt x="142" y="366"/>
                  <a:pt x="313" y="366"/>
                </a:cubicBezTo>
                <a:cubicBezTo>
                  <a:pt x="424" y="366"/>
                  <a:pt x="521" y="308"/>
                  <a:pt x="577" y="223"/>
                </a:cubicBezTo>
                <a:cubicBezTo>
                  <a:pt x="634" y="308"/>
                  <a:pt x="731" y="366"/>
                  <a:pt x="840" y="366"/>
                </a:cubicBezTo>
                <a:cubicBezTo>
                  <a:pt x="951" y="366"/>
                  <a:pt x="1048" y="308"/>
                  <a:pt x="1104" y="223"/>
                </a:cubicBezTo>
                <a:cubicBezTo>
                  <a:pt x="1161" y="308"/>
                  <a:pt x="1258" y="366"/>
                  <a:pt x="1367" y="366"/>
                </a:cubicBezTo>
                <a:cubicBezTo>
                  <a:pt x="1478" y="366"/>
                  <a:pt x="1575" y="308"/>
                  <a:pt x="1631" y="223"/>
                </a:cubicBezTo>
                <a:cubicBezTo>
                  <a:pt x="1688" y="308"/>
                  <a:pt x="1785" y="366"/>
                  <a:pt x="1894" y="366"/>
                </a:cubicBezTo>
                <a:cubicBezTo>
                  <a:pt x="2067" y="366"/>
                  <a:pt x="2208" y="225"/>
                  <a:pt x="2210" y="52"/>
                </a:cubicBezTo>
                <a:cubicBezTo>
                  <a:pt x="2210" y="24"/>
                  <a:pt x="2187" y="1"/>
                  <a:pt x="2159" y="1"/>
                </a:cubicBezTo>
                <a:cubicBezTo>
                  <a:pt x="2132" y="1"/>
                  <a:pt x="2108" y="24"/>
                  <a:pt x="2108" y="52"/>
                </a:cubicBezTo>
                <a:cubicBezTo>
                  <a:pt x="2108" y="169"/>
                  <a:pt x="2013" y="265"/>
                  <a:pt x="1896" y="265"/>
                </a:cubicBezTo>
                <a:cubicBezTo>
                  <a:pt x="1780" y="265"/>
                  <a:pt x="1684" y="170"/>
                  <a:pt x="1684" y="52"/>
                </a:cubicBezTo>
                <a:cubicBezTo>
                  <a:pt x="1684" y="24"/>
                  <a:pt x="1661" y="1"/>
                  <a:pt x="1632" y="1"/>
                </a:cubicBezTo>
                <a:cubicBezTo>
                  <a:pt x="1605" y="1"/>
                  <a:pt x="1581" y="24"/>
                  <a:pt x="1581" y="52"/>
                </a:cubicBezTo>
                <a:cubicBezTo>
                  <a:pt x="1581" y="169"/>
                  <a:pt x="1487" y="265"/>
                  <a:pt x="1369" y="265"/>
                </a:cubicBezTo>
                <a:cubicBezTo>
                  <a:pt x="1253" y="265"/>
                  <a:pt x="1157" y="170"/>
                  <a:pt x="1157" y="52"/>
                </a:cubicBezTo>
                <a:cubicBezTo>
                  <a:pt x="1157" y="24"/>
                  <a:pt x="1134" y="1"/>
                  <a:pt x="1105" y="1"/>
                </a:cubicBezTo>
                <a:cubicBezTo>
                  <a:pt x="1078" y="1"/>
                  <a:pt x="1054" y="24"/>
                  <a:pt x="1054" y="52"/>
                </a:cubicBezTo>
                <a:cubicBezTo>
                  <a:pt x="1054" y="169"/>
                  <a:pt x="960" y="265"/>
                  <a:pt x="842" y="265"/>
                </a:cubicBezTo>
                <a:cubicBezTo>
                  <a:pt x="726" y="265"/>
                  <a:pt x="630" y="170"/>
                  <a:pt x="630" y="52"/>
                </a:cubicBezTo>
                <a:cubicBezTo>
                  <a:pt x="630" y="24"/>
                  <a:pt x="607" y="1"/>
                  <a:pt x="578" y="1"/>
                </a:cubicBezTo>
                <a:cubicBezTo>
                  <a:pt x="551" y="1"/>
                  <a:pt x="527" y="24"/>
                  <a:pt x="527" y="52"/>
                </a:cubicBezTo>
                <a:cubicBezTo>
                  <a:pt x="527" y="169"/>
                  <a:pt x="433" y="265"/>
                  <a:pt x="316" y="265"/>
                </a:cubicBezTo>
                <a:cubicBezTo>
                  <a:pt x="199" y="265"/>
                  <a:pt x="103" y="170"/>
                  <a:pt x="103" y="52"/>
                </a:cubicBezTo>
                <a:cubicBezTo>
                  <a:pt x="103" y="24"/>
                  <a:pt x="80" y="1"/>
                  <a:pt x="52" y="1"/>
                </a:cubicBezTo>
                <a:close/>
              </a:path>
            </a:pathLst>
          </a:custGeom>
          <a:solidFill>
            <a:srgbClr val="D6F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31"/>
          <p:cNvSpPr/>
          <p:nvPr/>
        </p:nvSpPr>
        <p:spPr>
          <a:xfrm>
            <a:off x="5702497" y="1396493"/>
            <a:ext cx="146820" cy="71903"/>
          </a:xfrm>
          <a:custGeom>
            <a:avLst/>
            <a:gdLst/>
            <a:ahLst/>
            <a:cxnLst/>
            <a:rect l="l" t="t" r="r" b="b"/>
            <a:pathLst>
              <a:path w="1362" h="667" extrusionOk="0">
                <a:moveTo>
                  <a:pt x="1" y="263"/>
                </a:moveTo>
                <a:cubicBezTo>
                  <a:pt x="403" y="338"/>
                  <a:pt x="625" y="446"/>
                  <a:pt x="784" y="667"/>
                </a:cubicBezTo>
                <a:cubicBezTo>
                  <a:pt x="851" y="402"/>
                  <a:pt x="1018" y="217"/>
                  <a:pt x="1362" y="0"/>
                </a:cubicBezTo>
                <a:cubicBezTo>
                  <a:pt x="1007" y="163"/>
                  <a:pt x="830" y="289"/>
                  <a:pt x="746" y="462"/>
                </a:cubicBezTo>
                <a:cubicBezTo>
                  <a:pt x="603" y="333"/>
                  <a:pt x="393" y="281"/>
                  <a:pt x="1" y="2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31"/>
          <p:cNvSpPr/>
          <p:nvPr/>
        </p:nvSpPr>
        <p:spPr>
          <a:xfrm>
            <a:off x="5513311" y="1368896"/>
            <a:ext cx="146820" cy="71903"/>
          </a:xfrm>
          <a:custGeom>
            <a:avLst/>
            <a:gdLst/>
            <a:ahLst/>
            <a:cxnLst/>
            <a:rect l="l" t="t" r="r" b="b"/>
            <a:pathLst>
              <a:path w="1362" h="667" extrusionOk="0">
                <a:moveTo>
                  <a:pt x="1" y="264"/>
                </a:moveTo>
                <a:cubicBezTo>
                  <a:pt x="403" y="338"/>
                  <a:pt x="625" y="446"/>
                  <a:pt x="785" y="667"/>
                </a:cubicBezTo>
                <a:cubicBezTo>
                  <a:pt x="851" y="402"/>
                  <a:pt x="1018" y="218"/>
                  <a:pt x="1362" y="1"/>
                </a:cubicBezTo>
                <a:cubicBezTo>
                  <a:pt x="1007" y="163"/>
                  <a:pt x="830" y="289"/>
                  <a:pt x="746" y="462"/>
                </a:cubicBezTo>
                <a:cubicBezTo>
                  <a:pt x="603" y="334"/>
                  <a:pt x="391" y="282"/>
                  <a:pt x="1" y="2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31"/>
          <p:cNvSpPr/>
          <p:nvPr/>
        </p:nvSpPr>
        <p:spPr>
          <a:xfrm>
            <a:off x="5894917" y="1481115"/>
            <a:ext cx="102839" cy="50450"/>
          </a:xfrm>
          <a:custGeom>
            <a:avLst/>
            <a:gdLst/>
            <a:ahLst/>
            <a:cxnLst/>
            <a:rect l="l" t="t" r="r" b="b"/>
            <a:pathLst>
              <a:path w="954" h="468" extrusionOk="0">
                <a:moveTo>
                  <a:pt x="0" y="184"/>
                </a:moveTo>
                <a:cubicBezTo>
                  <a:pt x="282" y="236"/>
                  <a:pt x="437" y="312"/>
                  <a:pt x="550" y="468"/>
                </a:cubicBezTo>
                <a:cubicBezTo>
                  <a:pt x="596" y="282"/>
                  <a:pt x="712" y="153"/>
                  <a:pt x="954" y="0"/>
                </a:cubicBezTo>
                <a:cubicBezTo>
                  <a:pt x="705" y="115"/>
                  <a:pt x="580" y="204"/>
                  <a:pt x="522" y="325"/>
                </a:cubicBezTo>
                <a:cubicBezTo>
                  <a:pt x="421" y="234"/>
                  <a:pt x="272" y="197"/>
                  <a:pt x="0" y="1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31"/>
          <p:cNvSpPr/>
          <p:nvPr/>
        </p:nvSpPr>
        <p:spPr>
          <a:xfrm>
            <a:off x="4916649" y="1346905"/>
            <a:ext cx="263565" cy="176469"/>
          </a:xfrm>
          <a:custGeom>
            <a:avLst/>
            <a:gdLst/>
            <a:ahLst/>
            <a:cxnLst/>
            <a:rect l="l" t="t" r="r" b="b"/>
            <a:pathLst>
              <a:path w="2445" h="1637" extrusionOk="0">
                <a:moveTo>
                  <a:pt x="1207" y="0"/>
                </a:moveTo>
                <a:cubicBezTo>
                  <a:pt x="1514" y="0"/>
                  <a:pt x="1769" y="160"/>
                  <a:pt x="1820" y="370"/>
                </a:cubicBezTo>
                <a:cubicBezTo>
                  <a:pt x="1854" y="365"/>
                  <a:pt x="1888" y="363"/>
                  <a:pt x="1925" y="363"/>
                </a:cubicBezTo>
                <a:cubicBezTo>
                  <a:pt x="2212" y="363"/>
                  <a:pt x="2445" y="532"/>
                  <a:pt x="2445" y="739"/>
                </a:cubicBezTo>
                <a:cubicBezTo>
                  <a:pt x="2445" y="917"/>
                  <a:pt x="2273" y="1066"/>
                  <a:pt x="2043" y="1105"/>
                </a:cubicBezTo>
                <a:cubicBezTo>
                  <a:pt x="2021" y="1401"/>
                  <a:pt x="1684" y="1636"/>
                  <a:pt x="1269" y="1636"/>
                </a:cubicBezTo>
                <a:cubicBezTo>
                  <a:pt x="889" y="1636"/>
                  <a:pt x="571" y="1436"/>
                  <a:pt x="506" y="1173"/>
                </a:cubicBezTo>
                <a:cubicBezTo>
                  <a:pt x="220" y="1144"/>
                  <a:pt x="1" y="967"/>
                  <a:pt x="1" y="753"/>
                </a:cubicBezTo>
                <a:cubicBezTo>
                  <a:pt x="1" y="519"/>
                  <a:pt x="262" y="329"/>
                  <a:pt x="587" y="329"/>
                </a:cubicBezTo>
                <a:lnTo>
                  <a:pt x="607" y="329"/>
                </a:lnTo>
                <a:cubicBezTo>
                  <a:pt x="680" y="140"/>
                  <a:pt x="920" y="0"/>
                  <a:pt x="12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31"/>
          <p:cNvSpPr/>
          <p:nvPr/>
        </p:nvSpPr>
        <p:spPr>
          <a:xfrm>
            <a:off x="6199554" y="4385109"/>
            <a:ext cx="11750" cy="48402"/>
          </a:xfrm>
          <a:custGeom>
            <a:avLst/>
            <a:gdLst/>
            <a:ahLst/>
            <a:cxnLst/>
            <a:rect l="l" t="t" r="r" b="b"/>
            <a:pathLst>
              <a:path w="109" h="449" extrusionOk="0">
                <a:moveTo>
                  <a:pt x="0" y="1"/>
                </a:moveTo>
                <a:lnTo>
                  <a:pt x="109" y="1"/>
                </a:lnTo>
                <a:lnTo>
                  <a:pt x="109" y="449"/>
                </a:lnTo>
                <a:lnTo>
                  <a:pt x="0" y="449"/>
                </a:lnTo>
                <a:close/>
              </a:path>
            </a:pathLst>
          </a:custGeom>
          <a:solidFill>
            <a:srgbClr val="96D2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31"/>
          <p:cNvSpPr/>
          <p:nvPr/>
        </p:nvSpPr>
        <p:spPr>
          <a:xfrm>
            <a:off x="6145655" y="1436163"/>
            <a:ext cx="79339" cy="135397"/>
          </a:xfrm>
          <a:custGeom>
            <a:avLst/>
            <a:gdLst/>
            <a:ahLst/>
            <a:cxnLst/>
            <a:rect l="l" t="t" r="r" b="b"/>
            <a:pathLst>
              <a:path w="736" h="1256" extrusionOk="0">
                <a:moveTo>
                  <a:pt x="1" y="1255"/>
                </a:moveTo>
                <a:lnTo>
                  <a:pt x="736" y="1255"/>
                </a:lnTo>
                <a:lnTo>
                  <a:pt x="736" y="1"/>
                </a:lnTo>
                <a:cubicBezTo>
                  <a:pt x="104" y="460"/>
                  <a:pt x="1" y="1255"/>
                  <a:pt x="1" y="1255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31"/>
          <p:cNvSpPr/>
          <p:nvPr/>
        </p:nvSpPr>
        <p:spPr>
          <a:xfrm>
            <a:off x="3059394" y="1308313"/>
            <a:ext cx="12397" cy="18757"/>
          </a:xfrm>
          <a:custGeom>
            <a:avLst/>
            <a:gdLst/>
            <a:ahLst/>
            <a:cxnLst/>
            <a:rect l="l" t="t" r="r" b="b"/>
            <a:pathLst>
              <a:path w="115" h="174" extrusionOk="0">
                <a:moveTo>
                  <a:pt x="0" y="1"/>
                </a:moveTo>
                <a:lnTo>
                  <a:pt x="115" y="1"/>
                </a:lnTo>
                <a:lnTo>
                  <a:pt x="115" y="174"/>
                </a:lnTo>
                <a:lnTo>
                  <a:pt x="0" y="174"/>
                </a:lnTo>
                <a:close/>
              </a:path>
            </a:pathLst>
          </a:custGeom>
          <a:solidFill>
            <a:srgbClr val="9E84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31"/>
          <p:cNvSpPr txBox="1"/>
          <p:nvPr/>
        </p:nvSpPr>
        <p:spPr>
          <a:xfrm>
            <a:off x="36889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47" name="Google Shape;1347;p31"/>
          <p:cNvPicPr preferRelativeResize="0"/>
          <p:nvPr/>
        </p:nvPicPr>
        <p:blipFill rotWithShape="1">
          <a:blip r:embed="rId3">
            <a:alphaModFix/>
          </a:blip>
          <a:srcRect l="2136" r="5782" b="3762"/>
          <a:stretch/>
        </p:blipFill>
        <p:spPr>
          <a:xfrm>
            <a:off x="188111" y="1217439"/>
            <a:ext cx="6594825" cy="345299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</p:pic>
      <p:sp>
        <p:nvSpPr>
          <p:cNvPr id="1348" name="Google Shape;1348;p31"/>
          <p:cNvSpPr txBox="1"/>
          <p:nvPr/>
        </p:nvSpPr>
        <p:spPr>
          <a:xfrm>
            <a:off x="6769408" y="1264615"/>
            <a:ext cx="2364600" cy="313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3"/>
                </a:solidFill>
              </a:rPr>
              <a:t>la forme la plus économique de production d’électricité respectueuse de l’environnement</a:t>
            </a:r>
            <a:endParaRPr sz="1200" dirty="0">
              <a:solidFill>
                <a:schemeClr val="accent3"/>
              </a:solidFill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3"/>
                </a:solidFill>
              </a:rPr>
              <a:t>supportent la consommation d’une maison avec les exigences de puissance installées habituelles</a:t>
            </a:r>
            <a:endParaRPr sz="1200" dirty="0">
              <a:solidFill>
                <a:schemeClr val="accent3"/>
              </a:solidFill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3"/>
                </a:solidFill>
              </a:rPr>
              <a:t>contribuent à déclarer l’indépendance énergétique de la maison passive</a:t>
            </a:r>
            <a:endParaRPr sz="12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4"/>
          <p:cNvSpPr txBox="1">
            <a:spLocks noGrp="1"/>
          </p:cNvSpPr>
          <p:nvPr>
            <p:ph type="title" idx="4294967295"/>
          </p:nvPr>
        </p:nvSpPr>
        <p:spPr>
          <a:xfrm>
            <a:off x="981207" y="278123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 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461;p34">
            <a:extLst>
              <a:ext uri="{FF2B5EF4-FFF2-40B4-BE49-F238E27FC236}">
                <a16:creationId xmlns:a16="http://schemas.microsoft.com/office/drawing/2014/main" id="{9EAA7636-88AD-5DDC-1F7B-70A373928911}"/>
              </a:ext>
            </a:extLst>
          </p:cNvPr>
          <p:cNvSpPr txBox="1">
            <a:spLocks/>
          </p:cNvSpPr>
          <p:nvPr/>
        </p:nvSpPr>
        <p:spPr>
          <a:xfrm>
            <a:off x="-162786" y="1617116"/>
            <a:ext cx="3162502" cy="29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partir de la documentation, on peut conclure qu’avec le temps, les maisons passives auront un meilleur impact sur la </a:t>
            </a:r>
            <a:r>
              <a:rPr lang="fr-FR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planete</a:t>
            </a:r>
            <a:r>
              <a:rPr lang="fr-F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ainsi que sur la sante humaine, que la normale.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1461;p34">
            <a:extLst>
              <a:ext uri="{FF2B5EF4-FFF2-40B4-BE49-F238E27FC236}">
                <a16:creationId xmlns:a16="http://schemas.microsoft.com/office/drawing/2014/main" id="{9B15DE05-21AA-A159-3A55-0C67EB516497}"/>
              </a:ext>
            </a:extLst>
          </p:cNvPr>
          <p:cNvSpPr txBox="1">
            <a:spLocks/>
          </p:cNvSpPr>
          <p:nvPr/>
        </p:nvSpPr>
        <p:spPr>
          <a:xfrm>
            <a:off x="6119957" y="1773005"/>
            <a:ext cx="2729023" cy="29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pollution est </a:t>
            </a:r>
            <a:r>
              <a:rPr lang="fr-FR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reduite</a:t>
            </a:r>
            <a:r>
              <a:rPr lang="fr-F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 la consommation </a:t>
            </a:r>
            <a:r>
              <a:rPr lang="fr-FR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d’energie</a:t>
            </a:r>
            <a:r>
              <a:rPr lang="fr-F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est due aux ressources naturelles de l’</a:t>
            </a:r>
            <a:r>
              <a:rPr lang="fr-FR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environement</a:t>
            </a:r>
            <a:r>
              <a:rPr lang="fr-F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dans lequel elle se trouve.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2874;p42">
            <a:extLst>
              <a:ext uri="{FF2B5EF4-FFF2-40B4-BE49-F238E27FC236}">
                <a16:creationId xmlns:a16="http://schemas.microsoft.com/office/drawing/2014/main" id="{E8811D3F-092B-B93B-C4E8-D662B14A31DC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875;p42">
            <a:extLst>
              <a:ext uri="{FF2B5EF4-FFF2-40B4-BE49-F238E27FC236}">
                <a16:creationId xmlns:a16="http://schemas.microsoft.com/office/drawing/2014/main" id="{22AE2B76-0BE3-7EE3-923E-DDDB8E1846D9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876;p42">
            <a:extLst>
              <a:ext uri="{FF2B5EF4-FFF2-40B4-BE49-F238E27FC236}">
                <a16:creationId xmlns:a16="http://schemas.microsoft.com/office/drawing/2014/main" id="{C69CC05F-ABFF-AACB-E8CB-F83165A25147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877;p42">
            <a:extLst>
              <a:ext uri="{FF2B5EF4-FFF2-40B4-BE49-F238E27FC236}">
                <a16:creationId xmlns:a16="http://schemas.microsoft.com/office/drawing/2014/main" id="{B8CA8B24-09C4-FE28-A4B0-CA2C65128DEA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78;p42">
            <a:extLst>
              <a:ext uri="{FF2B5EF4-FFF2-40B4-BE49-F238E27FC236}">
                <a16:creationId xmlns:a16="http://schemas.microsoft.com/office/drawing/2014/main" id="{4814B513-0D88-3F68-807E-2E730348425E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879;p42">
            <a:extLst>
              <a:ext uri="{FF2B5EF4-FFF2-40B4-BE49-F238E27FC236}">
                <a16:creationId xmlns:a16="http://schemas.microsoft.com/office/drawing/2014/main" id="{CE3BF4D0-4748-034C-C0C8-37BC338771FA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880;p42">
            <a:extLst>
              <a:ext uri="{FF2B5EF4-FFF2-40B4-BE49-F238E27FC236}">
                <a16:creationId xmlns:a16="http://schemas.microsoft.com/office/drawing/2014/main" id="{96E24A06-8CF1-9E19-FE1E-8144DFC81685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881;p42">
            <a:extLst>
              <a:ext uri="{FF2B5EF4-FFF2-40B4-BE49-F238E27FC236}">
                <a16:creationId xmlns:a16="http://schemas.microsoft.com/office/drawing/2014/main" id="{9CE1F439-AC2D-D24E-A218-EB4A76B2EC4A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882;p42">
            <a:extLst>
              <a:ext uri="{FF2B5EF4-FFF2-40B4-BE49-F238E27FC236}">
                <a16:creationId xmlns:a16="http://schemas.microsoft.com/office/drawing/2014/main" id="{B02764E1-FF63-FB22-779D-3903EAA62FEF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2883;p42">
            <a:extLst>
              <a:ext uri="{FF2B5EF4-FFF2-40B4-BE49-F238E27FC236}">
                <a16:creationId xmlns:a16="http://schemas.microsoft.com/office/drawing/2014/main" id="{F1C3D551-76EE-BFF6-6028-A51959F33EC1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2884;p42">
            <a:extLst>
              <a:ext uri="{FF2B5EF4-FFF2-40B4-BE49-F238E27FC236}">
                <a16:creationId xmlns:a16="http://schemas.microsoft.com/office/drawing/2014/main" id="{085DF644-8A1E-B77F-96C8-30D37EF7C451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2885;p42">
            <a:extLst>
              <a:ext uri="{FF2B5EF4-FFF2-40B4-BE49-F238E27FC236}">
                <a16:creationId xmlns:a16="http://schemas.microsoft.com/office/drawing/2014/main" id="{CC741675-29CE-B3CA-2E17-4F76CFE7B0D2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886;p42">
            <a:extLst>
              <a:ext uri="{FF2B5EF4-FFF2-40B4-BE49-F238E27FC236}">
                <a16:creationId xmlns:a16="http://schemas.microsoft.com/office/drawing/2014/main" id="{542184C8-C98A-AF74-C40B-ADCBBDDD1141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887;p42">
            <a:extLst>
              <a:ext uri="{FF2B5EF4-FFF2-40B4-BE49-F238E27FC236}">
                <a16:creationId xmlns:a16="http://schemas.microsoft.com/office/drawing/2014/main" id="{C852CE3D-2419-142C-91BE-62CFAC037272}"/>
              </a:ext>
            </a:extLst>
          </p:cNvPr>
          <p:cNvSpPr/>
          <p:nvPr/>
        </p:nvSpPr>
        <p:spPr>
          <a:xfrm>
            <a:off x="4575255" y="2901237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8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2888;p42">
            <a:extLst>
              <a:ext uri="{FF2B5EF4-FFF2-40B4-BE49-F238E27FC236}">
                <a16:creationId xmlns:a16="http://schemas.microsoft.com/office/drawing/2014/main" id="{CAC89A9E-FF9F-CFED-A719-48AA5AE242F2}"/>
              </a:ext>
            </a:extLst>
          </p:cNvPr>
          <p:cNvSpPr/>
          <p:nvPr/>
        </p:nvSpPr>
        <p:spPr>
          <a:xfrm>
            <a:off x="4575255" y="2901175"/>
            <a:ext cx="62" cy="123"/>
          </a:xfrm>
          <a:custGeom>
            <a:avLst/>
            <a:gdLst/>
            <a:ahLst/>
            <a:cxnLst/>
            <a:rect l="l" t="t" r="r" b="b"/>
            <a:pathLst>
              <a:path w="1" h="2" extrusionOk="0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F236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2889;p42">
            <a:extLst>
              <a:ext uri="{FF2B5EF4-FFF2-40B4-BE49-F238E27FC236}">
                <a16:creationId xmlns:a16="http://schemas.microsoft.com/office/drawing/2014/main" id="{360D85DC-E08C-EE5D-D7C9-80885AAB20AD}"/>
              </a:ext>
            </a:extLst>
          </p:cNvPr>
          <p:cNvSpPr/>
          <p:nvPr/>
        </p:nvSpPr>
        <p:spPr>
          <a:xfrm>
            <a:off x="3659683" y="1984369"/>
            <a:ext cx="1823876" cy="1823814"/>
          </a:xfrm>
          <a:custGeom>
            <a:avLst/>
            <a:gdLst/>
            <a:ahLst/>
            <a:cxnLst/>
            <a:rect l="l" t="t" r="r" b="b"/>
            <a:pathLst>
              <a:path w="29624" h="29623" extrusionOk="0">
                <a:moveTo>
                  <a:pt x="14813" y="749"/>
                </a:moveTo>
                <a:cubicBezTo>
                  <a:pt x="19755" y="749"/>
                  <a:pt x="24100" y="3299"/>
                  <a:pt x="26608" y="7154"/>
                </a:cubicBezTo>
                <a:cubicBezTo>
                  <a:pt x="28041" y="9357"/>
                  <a:pt x="28874" y="11988"/>
                  <a:pt x="28874" y="14812"/>
                </a:cubicBezTo>
                <a:cubicBezTo>
                  <a:pt x="28873" y="16929"/>
                  <a:pt x="28407" y="18935"/>
                  <a:pt x="27568" y="20736"/>
                </a:cubicBezTo>
                <a:cubicBezTo>
                  <a:pt x="25332" y="25542"/>
                  <a:pt x="20462" y="28873"/>
                  <a:pt x="14813" y="28873"/>
                </a:cubicBezTo>
                <a:cubicBezTo>
                  <a:pt x="11943" y="28873"/>
                  <a:pt x="9272" y="28012"/>
                  <a:pt x="7048" y="26536"/>
                </a:cubicBezTo>
                <a:cubicBezTo>
                  <a:pt x="6781" y="26358"/>
                  <a:pt x="6520" y="26172"/>
                  <a:pt x="6265" y="25978"/>
                </a:cubicBezTo>
                <a:lnTo>
                  <a:pt x="6252" y="25967"/>
                </a:lnTo>
                <a:lnTo>
                  <a:pt x="6252" y="25965"/>
                </a:lnTo>
                <a:cubicBezTo>
                  <a:pt x="3428" y="23796"/>
                  <a:pt x="1452" y="20579"/>
                  <a:pt x="906" y="16896"/>
                </a:cubicBezTo>
                <a:cubicBezTo>
                  <a:pt x="803" y="16215"/>
                  <a:pt x="751" y="15520"/>
                  <a:pt x="751" y="14811"/>
                </a:cubicBezTo>
                <a:cubicBezTo>
                  <a:pt x="751" y="12982"/>
                  <a:pt x="1100" y="11234"/>
                  <a:pt x="1736" y="9632"/>
                </a:cubicBezTo>
                <a:cubicBezTo>
                  <a:pt x="2137" y="8620"/>
                  <a:pt x="2650" y="7668"/>
                  <a:pt x="3262" y="6789"/>
                </a:cubicBezTo>
                <a:cubicBezTo>
                  <a:pt x="5443" y="3654"/>
                  <a:pt x="8867" y="1449"/>
                  <a:pt x="12821" y="889"/>
                </a:cubicBezTo>
                <a:lnTo>
                  <a:pt x="12823" y="889"/>
                </a:lnTo>
                <a:cubicBezTo>
                  <a:pt x="13473" y="797"/>
                  <a:pt x="14136" y="749"/>
                  <a:pt x="14813" y="749"/>
                </a:cubicBezTo>
                <a:close/>
                <a:moveTo>
                  <a:pt x="14813" y="1"/>
                </a:moveTo>
                <a:cubicBezTo>
                  <a:pt x="14102" y="1"/>
                  <a:pt x="13401" y="51"/>
                  <a:pt x="12716" y="148"/>
                </a:cubicBezTo>
                <a:lnTo>
                  <a:pt x="12715" y="148"/>
                </a:lnTo>
                <a:cubicBezTo>
                  <a:pt x="8551" y="739"/>
                  <a:pt x="4944" y="3060"/>
                  <a:pt x="2645" y="6363"/>
                </a:cubicBezTo>
                <a:cubicBezTo>
                  <a:pt x="2000" y="7289"/>
                  <a:pt x="1460" y="8293"/>
                  <a:pt x="1038" y="9358"/>
                </a:cubicBezTo>
                <a:cubicBezTo>
                  <a:pt x="368" y="11046"/>
                  <a:pt x="0" y="12886"/>
                  <a:pt x="0" y="14812"/>
                </a:cubicBezTo>
                <a:cubicBezTo>
                  <a:pt x="0" y="15557"/>
                  <a:pt x="55" y="16291"/>
                  <a:pt x="163" y="17007"/>
                </a:cubicBezTo>
                <a:cubicBezTo>
                  <a:pt x="740" y="20888"/>
                  <a:pt x="2821" y="24276"/>
                  <a:pt x="5794" y="26562"/>
                </a:cubicBezTo>
                <a:lnTo>
                  <a:pt x="5794" y="26563"/>
                </a:lnTo>
                <a:lnTo>
                  <a:pt x="5809" y="26573"/>
                </a:lnTo>
                <a:cubicBezTo>
                  <a:pt x="6076" y="26778"/>
                  <a:pt x="6351" y="26975"/>
                  <a:pt x="6633" y="27161"/>
                </a:cubicBezTo>
                <a:cubicBezTo>
                  <a:pt x="8977" y="28717"/>
                  <a:pt x="11789" y="29622"/>
                  <a:pt x="14813" y="29622"/>
                </a:cubicBezTo>
                <a:cubicBezTo>
                  <a:pt x="20763" y="29622"/>
                  <a:pt x="25894" y="26113"/>
                  <a:pt x="28248" y="21052"/>
                </a:cubicBezTo>
                <a:cubicBezTo>
                  <a:pt x="29130" y="19155"/>
                  <a:pt x="29623" y="17041"/>
                  <a:pt x="29623" y="14812"/>
                </a:cubicBezTo>
                <a:cubicBezTo>
                  <a:pt x="29623" y="11837"/>
                  <a:pt x="28746" y="9066"/>
                  <a:pt x="27236" y="6747"/>
                </a:cubicBezTo>
                <a:cubicBezTo>
                  <a:pt x="24595" y="2686"/>
                  <a:pt x="20018" y="1"/>
                  <a:pt x="148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890;p42">
            <a:extLst>
              <a:ext uri="{FF2B5EF4-FFF2-40B4-BE49-F238E27FC236}">
                <a16:creationId xmlns:a16="http://schemas.microsoft.com/office/drawing/2014/main" id="{21A02B39-8AC9-E933-3A11-630003820C26}"/>
              </a:ext>
            </a:extLst>
          </p:cNvPr>
          <p:cNvSpPr/>
          <p:nvPr/>
        </p:nvSpPr>
        <p:spPr>
          <a:xfrm>
            <a:off x="3612460" y="1937208"/>
            <a:ext cx="1918135" cy="1918135"/>
          </a:xfrm>
          <a:custGeom>
            <a:avLst/>
            <a:gdLst/>
            <a:ahLst/>
            <a:cxnLst/>
            <a:rect l="l" t="t" r="r" b="b"/>
            <a:pathLst>
              <a:path w="31155" h="31155" extrusionOk="0">
                <a:moveTo>
                  <a:pt x="15578" y="786"/>
                </a:moveTo>
                <a:cubicBezTo>
                  <a:pt x="20775" y="786"/>
                  <a:pt x="25346" y="3467"/>
                  <a:pt x="27983" y="7521"/>
                </a:cubicBezTo>
                <a:cubicBezTo>
                  <a:pt x="29490" y="9837"/>
                  <a:pt x="30366" y="12604"/>
                  <a:pt x="30366" y="15573"/>
                </a:cubicBezTo>
                <a:cubicBezTo>
                  <a:pt x="30367" y="17803"/>
                  <a:pt x="29876" y="19914"/>
                  <a:pt x="28995" y="21808"/>
                </a:cubicBezTo>
                <a:cubicBezTo>
                  <a:pt x="26644" y="26861"/>
                  <a:pt x="21520" y="30366"/>
                  <a:pt x="15580" y="30366"/>
                </a:cubicBezTo>
                <a:cubicBezTo>
                  <a:pt x="12561" y="30366"/>
                  <a:pt x="9753" y="29461"/>
                  <a:pt x="7413" y="27907"/>
                </a:cubicBezTo>
                <a:cubicBezTo>
                  <a:pt x="7131" y="27721"/>
                  <a:pt x="6857" y="27525"/>
                  <a:pt x="6589" y="27321"/>
                </a:cubicBezTo>
                <a:lnTo>
                  <a:pt x="6576" y="27310"/>
                </a:lnTo>
                <a:lnTo>
                  <a:pt x="6576" y="27308"/>
                </a:lnTo>
                <a:cubicBezTo>
                  <a:pt x="3605" y="25027"/>
                  <a:pt x="1527" y="21643"/>
                  <a:pt x="951" y="17769"/>
                </a:cubicBezTo>
                <a:cubicBezTo>
                  <a:pt x="844" y="17054"/>
                  <a:pt x="790" y="16321"/>
                  <a:pt x="790" y="15575"/>
                </a:cubicBezTo>
                <a:cubicBezTo>
                  <a:pt x="790" y="13652"/>
                  <a:pt x="1156" y="11815"/>
                  <a:pt x="1824" y="10129"/>
                </a:cubicBezTo>
                <a:cubicBezTo>
                  <a:pt x="2245" y="9067"/>
                  <a:pt x="2786" y="8064"/>
                  <a:pt x="3428" y="7139"/>
                </a:cubicBezTo>
                <a:cubicBezTo>
                  <a:pt x="5723" y="3842"/>
                  <a:pt x="9325" y="1523"/>
                  <a:pt x="13483" y="934"/>
                </a:cubicBezTo>
                <a:lnTo>
                  <a:pt x="13484" y="934"/>
                </a:lnTo>
                <a:cubicBezTo>
                  <a:pt x="14169" y="836"/>
                  <a:pt x="14869" y="786"/>
                  <a:pt x="15578" y="786"/>
                </a:cubicBezTo>
                <a:close/>
                <a:moveTo>
                  <a:pt x="15580" y="1"/>
                </a:moveTo>
                <a:cubicBezTo>
                  <a:pt x="14831" y="1"/>
                  <a:pt x="14094" y="54"/>
                  <a:pt x="13375" y="156"/>
                </a:cubicBezTo>
                <a:lnTo>
                  <a:pt x="13373" y="156"/>
                </a:lnTo>
                <a:cubicBezTo>
                  <a:pt x="8993" y="777"/>
                  <a:pt x="5201" y="3218"/>
                  <a:pt x="2783" y="6691"/>
                </a:cubicBezTo>
                <a:cubicBezTo>
                  <a:pt x="2105" y="7666"/>
                  <a:pt x="1536" y="8721"/>
                  <a:pt x="1092" y="9842"/>
                </a:cubicBezTo>
                <a:cubicBezTo>
                  <a:pt x="389" y="11617"/>
                  <a:pt x="1" y="13552"/>
                  <a:pt x="1" y="15578"/>
                </a:cubicBezTo>
                <a:cubicBezTo>
                  <a:pt x="1" y="16363"/>
                  <a:pt x="59" y="17134"/>
                  <a:pt x="172" y="17888"/>
                </a:cubicBezTo>
                <a:cubicBezTo>
                  <a:pt x="777" y="21967"/>
                  <a:pt x="2966" y="25532"/>
                  <a:pt x="6094" y="27936"/>
                </a:cubicBezTo>
                <a:lnTo>
                  <a:pt x="6094" y="27937"/>
                </a:lnTo>
                <a:lnTo>
                  <a:pt x="6108" y="27947"/>
                </a:lnTo>
                <a:cubicBezTo>
                  <a:pt x="6390" y="28162"/>
                  <a:pt x="6679" y="28369"/>
                  <a:pt x="6976" y="28566"/>
                </a:cubicBezTo>
                <a:cubicBezTo>
                  <a:pt x="9441" y="30202"/>
                  <a:pt x="12397" y="31155"/>
                  <a:pt x="15577" y="31155"/>
                </a:cubicBezTo>
                <a:cubicBezTo>
                  <a:pt x="21835" y="31155"/>
                  <a:pt x="27231" y="27463"/>
                  <a:pt x="29707" y="22140"/>
                </a:cubicBezTo>
                <a:cubicBezTo>
                  <a:pt x="30635" y="20145"/>
                  <a:pt x="31154" y="17922"/>
                  <a:pt x="31154" y="15578"/>
                </a:cubicBezTo>
                <a:cubicBezTo>
                  <a:pt x="31155" y="12450"/>
                  <a:pt x="30233" y="9536"/>
                  <a:pt x="28646" y="7095"/>
                </a:cubicBezTo>
                <a:cubicBezTo>
                  <a:pt x="25868" y="2825"/>
                  <a:pt x="21054" y="1"/>
                  <a:pt x="15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2891;p42">
            <a:extLst>
              <a:ext uri="{FF2B5EF4-FFF2-40B4-BE49-F238E27FC236}">
                <a16:creationId xmlns:a16="http://schemas.microsoft.com/office/drawing/2014/main" id="{07993B2C-8848-2B37-E71E-2203B1ED9448}"/>
              </a:ext>
            </a:extLst>
          </p:cNvPr>
          <p:cNvSpPr/>
          <p:nvPr/>
        </p:nvSpPr>
        <p:spPr>
          <a:xfrm>
            <a:off x="3866119" y="2190559"/>
            <a:ext cx="1411189" cy="1411312"/>
          </a:xfrm>
          <a:custGeom>
            <a:avLst/>
            <a:gdLst/>
            <a:ahLst/>
            <a:cxnLst/>
            <a:rect l="l" t="t" r="r" b="b"/>
            <a:pathLst>
              <a:path w="22921" h="22923" extrusionOk="0">
                <a:moveTo>
                  <a:pt x="11461" y="1"/>
                </a:moveTo>
                <a:cubicBezTo>
                  <a:pt x="10909" y="1"/>
                  <a:pt x="10367" y="39"/>
                  <a:pt x="9838" y="114"/>
                </a:cubicBezTo>
                <a:lnTo>
                  <a:pt x="9836" y="114"/>
                </a:lnTo>
                <a:cubicBezTo>
                  <a:pt x="6613" y="571"/>
                  <a:pt x="3823" y="2367"/>
                  <a:pt x="2044" y="4923"/>
                </a:cubicBezTo>
                <a:cubicBezTo>
                  <a:pt x="1547" y="5640"/>
                  <a:pt x="1128" y="6417"/>
                  <a:pt x="801" y="7241"/>
                </a:cubicBezTo>
                <a:cubicBezTo>
                  <a:pt x="285" y="8546"/>
                  <a:pt x="0" y="9972"/>
                  <a:pt x="0" y="11462"/>
                </a:cubicBezTo>
                <a:cubicBezTo>
                  <a:pt x="0" y="12040"/>
                  <a:pt x="42" y="12607"/>
                  <a:pt x="125" y="13161"/>
                </a:cubicBezTo>
                <a:cubicBezTo>
                  <a:pt x="570" y="16163"/>
                  <a:pt x="2182" y="18784"/>
                  <a:pt x="4483" y="20554"/>
                </a:cubicBezTo>
                <a:lnTo>
                  <a:pt x="4483" y="20556"/>
                </a:lnTo>
                <a:lnTo>
                  <a:pt x="4493" y="20563"/>
                </a:lnTo>
                <a:cubicBezTo>
                  <a:pt x="4700" y="20721"/>
                  <a:pt x="4912" y="20874"/>
                  <a:pt x="5131" y="21018"/>
                </a:cubicBezTo>
                <a:cubicBezTo>
                  <a:pt x="6943" y="22221"/>
                  <a:pt x="9120" y="22922"/>
                  <a:pt x="11460" y="22922"/>
                </a:cubicBezTo>
                <a:cubicBezTo>
                  <a:pt x="16064" y="22922"/>
                  <a:pt x="20035" y="20208"/>
                  <a:pt x="21856" y="16291"/>
                </a:cubicBezTo>
                <a:cubicBezTo>
                  <a:pt x="22539" y="14824"/>
                  <a:pt x="22921" y="13189"/>
                  <a:pt x="22921" y="11463"/>
                </a:cubicBezTo>
                <a:cubicBezTo>
                  <a:pt x="22921" y="9160"/>
                  <a:pt x="22241" y="7017"/>
                  <a:pt x="21075" y="5220"/>
                </a:cubicBezTo>
                <a:cubicBezTo>
                  <a:pt x="19031" y="2078"/>
                  <a:pt x="15488" y="1"/>
                  <a:pt x="11461" y="1"/>
                </a:cubicBezTo>
                <a:close/>
              </a:path>
            </a:pathLst>
          </a:custGeom>
          <a:solidFill>
            <a:srgbClr val="00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2892;p42">
            <a:extLst>
              <a:ext uri="{FF2B5EF4-FFF2-40B4-BE49-F238E27FC236}">
                <a16:creationId xmlns:a16="http://schemas.microsoft.com/office/drawing/2014/main" id="{DC546F8D-9552-2EC7-64A3-CB0727D8584A}"/>
              </a:ext>
            </a:extLst>
          </p:cNvPr>
          <p:cNvSpPr/>
          <p:nvPr/>
        </p:nvSpPr>
        <p:spPr>
          <a:xfrm>
            <a:off x="4486166" y="2511943"/>
            <a:ext cx="791142" cy="681675"/>
          </a:xfrm>
          <a:custGeom>
            <a:avLst/>
            <a:gdLst/>
            <a:ahLst/>
            <a:cxnLst/>
            <a:rect l="l" t="t" r="r" b="b"/>
            <a:pathLst>
              <a:path w="12850" h="11072" extrusionOk="0">
                <a:moveTo>
                  <a:pt x="11000" y="0"/>
                </a:moveTo>
                <a:cubicBezTo>
                  <a:pt x="10657" y="51"/>
                  <a:pt x="8518" y="392"/>
                  <a:pt x="8983" y="857"/>
                </a:cubicBezTo>
                <a:cubicBezTo>
                  <a:pt x="9488" y="1362"/>
                  <a:pt x="8182" y="1973"/>
                  <a:pt x="7341" y="2057"/>
                </a:cubicBezTo>
                <a:cubicBezTo>
                  <a:pt x="7036" y="2087"/>
                  <a:pt x="6650" y="2312"/>
                  <a:pt x="6265" y="2562"/>
                </a:cubicBezTo>
                <a:cubicBezTo>
                  <a:pt x="5742" y="2902"/>
                  <a:pt x="5223" y="3287"/>
                  <a:pt x="4920" y="3287"/>
                </a:cubicBezTo>
                <a:cubicBezTo>
                  <a:pt x="4829" y="3287"/>
                  <a:pt x="4757" y="3252"/>
                  <a:pt x="4711" y="3172"/>
                </a:cubicBezTo>
                <a:cubicBezTo>
                  <a:pt x="4396" y="2625"/>
                  <a:pt x="5027" y="2941"/>
                  <a:pt x="5217" y="2604"/>
                </a:cubicBezTo>
                <a:cubicBezTo>
                  <a:pt x="5406" y="2267"/>
                  <a:pt x="4228" y="2036"/>
                  <a:pt x="3848" y="1763"/>
                </a:cubicBezTo>
                <a:cubicBezTo>
                  <a:pt x="3826" y="1748"/>
                  <a:pt x="3798" y="1740"/>
                  <a:pt x="3765" y="1740"/>
                </a:cubicBezTo>
                <a:cubicBezTo>
                  <a:pt x="3197" y="1740"/>
                  <a:pt x="989" y="3805"/>
                  <a:pt x="1744" y="3845"/>
                </a:cubicBezTo>
                <a:cubicBezTo>
                  <a:pt x="1756" y="3846"/>
                  <a:pt x="1767" y="3846"/>
                  <a:pt x="1779" y="3846"/>
                </a:cubicBezTo>
                <a:cubicBezTo>
                  <a:pt x="2466" y="3846"/>
                  <a:pt x="3380" y="2834"/>
                  <a:pt x="3606" y="2834"/>
                </a:cubicBezTo>
                <a:cubicBezTo>
                  <a:pt x="3642" y="2834"/>
                  <a:pt x="3661" y="2860"/>
                  <a:pt x="3658" y="2920"/>
                </a:cubicBezTo>
                <a:cubicBezTo>
                  <a:pt x="3638" y="3340"/>
                  <a:pt x="3068" y="4006"/>
                  <a:pt x="3532" y="4006"/>
                </a:cubicBezTo>
                <a:cubicBezTo>
                  <a:pt x="3555" y="4006"/>
                  <a:pt x="3581" y="4004"/>
                  <a:pt x="3609" y="4001"/>
                </a:cubicBezTo>
                <a:cubicBezTo>
                  <a:pt x="4006" y="3953"/>
                  <a:pt x="4530" y="3751"/>
                  <a:pt x="4743" y="3751"/>
                </a:cubicBezTo>
                <a:cubicBezTo>
                  <a:pt x="4851" y="3751"/>
                  <a:pt x="4879" y="3802"/>
                  <a:pt x="4774" y="3951"/>
                </a:cubicBezTo>
                <a:cubicBezTo>
                  <a:pt x="4469" y="4379"/>
                  <a:pt x="3614" y="5010"/>
                  <a:pt x="2853" y="5010"/>
                </a:cubicBezTo>
                <a:cubicBezTo>
                  <a:pt x="2827" y="5010"/>
                  <a:pt x="2801" y="5009"/>
                  <a:pt x="2775" y="5008"/>
                </a:cubicBezTo>
                <a:cubicBezTo>
                  <a:pt x="2767" y="5007"/>
                  <a:pt x="2759" y="5007"/>
                  <a:pt x="2750" y="5007"/>
                </a:cubicBezTo>
                <a:cubicBezTo>
                  <a:pt x="1992" y="5007"/>
                  <a:pt x="0" y="6894"/>
                  <a:pt x="717" y="6894"/>
                </a:cubicBezTo>
                <a:cubicBezTo>
                  <a:pt x="756" y="6894"/>
                  <a:pt x="804" y="6889"/>
                  <a:pt x="860" y="6877"/>
                </a:cubicBezTo>
                <a:cubicBezTo>
                  <a:pt x="1581" y="6724"/>
                  <a:pt x="2192" y="6426"/>
                  <a:pt x="2616" y="6426"/>
                </a:cubicBezTo>
                <a:cubicBezTo>
                  <a:pt x="2835" y="6426"/>
                  <a:pt x="3005" y="6506"/>
                  <a:pt x="3113" y="6729"/>
                </a:cubicBezTo>
                <a:cubicBezTo>
                  <a:pt x="3155" y="6816"/>
                  <a:pt x="3220" y="6852"/>
                  <a:pt x="3301" y="6852"/>
                </a:cubicBezTo>
                <a:cubicBezTo>
                  <a:pt x="3733" y="6852"/>
                  <a:pt x="4636" y="5828"/>
                  <a:pt x="5125" y="5828"/>
                </a:cubicBezTo>
                <a:cubicBezTo>
                  <a:pt x="5237" y="5828"/>
                  <a:pt x="5327" y="5882"/>
                  <a:pt x="5385" y="6014"/>
                </a:cubicBezTo>
                <a:cubicBezTo>
                  <a:pt x="5743" y="6835"/>
                  <a:pt x="4338" y="6509"/>
                  <a:pt x="4515" y="7219"/>
                </a:cubicBezTo>
                <a:cubicBezTo>
                  <a:pt x="4690" y="7927"/>
                  <a:pt x="4862" y="9662"/>
                  <a:pt x="5415" y="9662"/>
                </a:cubicBezTo>
                <a:cubicBezTo>
                  <a:pt x="5416" y="9662"/>
                  <a:pt x="5417" y="9662"/>
                  <a:pt x="5418" y="9662"/>
                </a:cubicBezTo>
                <a:cubicBezTo>
                  <a:pt x="5825" y="9658"/>
                  <a:pt x="5969" y="8757"/>
                  <a:pt x="6370" y="8412"/>
                </a:cubicBezTo>
                <a:cubicBezTo>
                  <a:pt x="6464" y="8329"/>
                  <a:pt x="6574" y="8279"/>
                  <a:pt x="6704" y="8279"/>
                </a:cubicBezTo>
                <a:cubicBezTo>
                  <a:pt x="6777" y="8279"/>
                  <a:pt x="6856" y="8294"/>
                  <a:pt x="6943" y="8329"/>
                </a:cubicBezTo>
                <a:cubicBezTo>
                  <a:pt x="7831" y="8680"/>
                  <a:pt x="7767" y="9699"/>
                  <a:pt x="8498" y="9699"/>
                </a:cubicBezTo>
                <a:cubicBezTo>
                  <a:pt x="8513" y="9699"/>
                  <a:pt x="8527" y="9699"/>
                  <a:pt x="8542" y="9698"/>
                </a:cubicBezTo>
                <a:cubicBezTo>
                  <a:pt x="9146" y="9665"/>
                  <a:pt x="9257" y="8775"/>
                  <a:pt x="9638" y="8775"/>
                </a:cubicBezTo>
                <a:cubicBezTo>
                  <a:pt x="9749" y="8775"/>
                  <a:pt x="9883" y="8851"/>
                  <a:pt x="10058" y="9045"/>
                </a:cubicBezTo>
                <a:cubicBezTo>
                  <a:pt x="10542" y="9580"/>
                  <a:pt x="11158" y="10530"/>
                  <a:pt x="11784" y="11072"/>
                </a:cubicBezTo>
                <a:cubicBezTo>
                  <a:pt x="12468" y="9604"/>
                  <a:pt x="12850" y="7969"/>
                  <a:pt x="12850" y="6243"/>
                </a:cubicBezTo>
                <a:cubicBezTo>
                  <a:pt x="12850" y="3940"/>
                  <a:pt x="12170" y="1797"/>
                  <a:pt x="11000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2893;p42">
            <a:extLst>
              <a:ext uri="{FF2B5EF4-FFF2-40B4-BE49-F238E27FC236}">
                <a16:creationId xmlns:a16="http://schemas.microsoft.com/office/drawing/2014/main" id="{FC78C779-71E6-D8AB-3E98-98459744AD73}"/>
              </a:ext>
            </a:extLst>
          </p:cNvPr>
          <p:cNvSpPr/>
          <p:nvPr/>
        </p:nvSpPr>
        <p:spPr>
          <a:xfrm>
            <a:off x="4448610" y="2966191"/>
            <a:ext cx="437129" cy="482997"/>
          </a:xfrm>
          <a:custGeom>
            <a:avLst/>
            <a:gdLst/>
            <a:ahLst/>
            <a:cxnLst/>
            <a:rect l="l" t="t" r="r" b="b"/>
            <a:pathLst>
              <a:path w="7100" h="7845" extrusionOk="0">
                <a:moveTo>
                  <a:pt x="2467" y="1"/>
                </a:moveTo>
                <a:cubicBezTo>
                  <a:pt x="2176" y="1"/>
                  <a:pt x="1740" y="120"/>
                  <a:pt x="1529" y="256"/>
                </a:cubicBezTo>
                <a:cubicBezTo>
                  <a:pt x="1178" y="480"/>
                  <a:pt x="814" y="1240"/>
                  <a:pt x="408" y="1261"/>
                </a:cubicBezTo>
                <a:cubicBezTo>
                  <a:pt x="1" y="1281"/>
                  <a:pt x="225" y="2782"/>
                  <a:pt x="800" y="3006"/>
                </a:cubicBezTo>
                <a:cubicBezTo>
                  <a:pt x="1134" y="3136"/>
                  <a:pt x="1373" y="3186"/>
                  <a:pt x="1600" y="3186"/>
                </a:cubicBezTo>
                <a:cubicBezTo>
                  <a:pt x="1764" y="3186"/>
                  <a:pt x="1922" y="3160"/>
                  <a:pt x="2104" y="3119"/>
                </a:cubicBezTo>
                <a:cubicBezTo>
                  <a:pt x="2387" y="3055"/>
                  <a:pt x="2789" y="2956"/>
                  <a:pt x="3016" y="2956"/>
                </a:cubicBezTo>
                <a:cubicBezTo>
                  <a:pt x="3138" y="2956"/>
                  <a:pt x="3210" y="2984"/>
                  <a:pt x="3186" y="3063"/>
                </a:cubicBezTo>
                <a:cubicBezTo>
                  <a:pt x="3115" y="3288"/>
                  <a:pt x="2456" y="3638"/>
                  <a:pt x="2891" y="3989"/>
                </a:cubicBezTo>
                <a:cubicBezTo>
                  <a:pt x="3326" y="4339"/>
                  <a:pt x="3429" y="4827"/>
                  <a:pt x="3111" y="5123"/>
                </a:cubicBezTo>
                <a:cubicBezTo>
                  <a:pt x="2793" y="5420"/>
                  <a:pt x="3905" y="7153"/>
                  <a:pt x="3637" y="7557"/>
                </a:cubicBezTo>
                <a:cubicBezTo>
                  <a:pt x="3515" y="7739"/>
                  <a:pt x="3634" y="7845"/>
                  <a:pt x="3846" y="7845"/>
                </a:cubicBezTo>
                <a:cubicBezTo>
                  <a:pt x="4101" y="7845"/>
                  <a:pt x="4489" y="7693"/>
                  <a:pt x="4757" y="7342"/>
                </a:cubicBezTo>
                <a:cubicBezTo>
                  <a:pt x="5219" y="6735"/>
                  <a:pt x="5061" y="5758"/>
                  <a:pt x="5320" y="5758"/>
                </a:cubicBezTo>
                <a:cubicBezTo>
                  <a:pt x="5336" y="5758"/>
                  <a:pt x="5355" y="5763"/>
                  <a:pt x="5375" y="5771"/>
                </a:cubicBezTo>
                <a:cubicBezTo>
                  <a:pt x="5419" y="5789"/>
                  <a:pt x="5463" y="5797"/>
                  <a:pt x="5508" y="5797"/>
                </a:cubicBezTo>
                <a:cubicBezTo>
                  <a:pt x="5809" y="5797"/>
                  <a:pt x="6114" y="5427"/>
                  <a:pt x="6090" y="5280"/>
                </a:cubicBezTo>
                <a:cubicBezTo>
                  <a:pt x="6062" y="5111"/>
                  <a:pt x="5571" y="4298"/>
                  <a:pt x="5964" y="4032"/>
                </a:cubicBezTo>
                <a:cubicBezTo>
                  <a:pt x="6356" y="3766"/>
                  <a:pt x="7099" y="2868"/>
                  <a:pt x="6748" y="2783"/>
                </a:cubicBezTo>
                <a:cubicBezTo>
                  <a:pt x="6399" y="2699"/>
                  <a:pt x="5402" y="2656"/>
                  <a:pt x="5191" y="1759"/>
                </a:cubicBezTo>
                <a:cubicBezTo>
                  <a:pt x="5006" y="976"/>
                  <a:pt x="5111" y="673"/>
                  <a:pt x="4695" y="673"/>
                </a:cubicBezTo>
                <a:cubicBezTo>
                  <a:pt x="4634" y="673"/>
                  <a:pt x="4562" y="680"/>
                  <a:pt x="4476" y="692"/>
                </a:cubicBezTo>
                <a:cubicBezTo>
                  <a:pt x="3802" y="790"/>
                  <a:pt x="3689" y="929"/>
                  <a:pt x="3689" y="929"/>
                </a:cubicBezTo>
                <a:cubicBezTo>
                  <a:pt x="3689" y="929"/>
                  <a:pt x="2651" y="522"/>
                  <a:pt x="2749" y="186"/>
                </a:cubicBezTo>
                <a:cubicBezTo>
                  <a:pt x="2788" y="53"/>
                  <a:pt x="2659" y="1"/>
                  <a:pt x="2467" y="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2894;p42">
            <a:extLst>
              <a:ext uri="{FF2B5EF4-FFF2-40B4-BE49-F238E27FC236}">
                <a16:creationId xmlns:a16="http://schemas.microsoft.com/office/drawing/2014/main" id="{7E172A9B-B605-26B0-C519-130D277151F9}"/>
              </a:ext>
            </a:extLst>
          </p:cNvPr>
          <p:cNvSpPr/>
          <p:nvPr/>
        </p:nvSpPr>
        <p:spPr>
          <a:xfrm>
            <a:off x="3865934" y="2613223"/>
            <a:ext cx="517290" cy="871488"/>
          </a:xfrm>
          <a:custGeom>
            <a:avLst/>
            <a:gdLst/>
            <a:ahLst/>
            <a:cxnLst/>
            <a:rect l="l" t="t" r="r" b="b"/>
            <a:pathLst>
              <a:path w="8402" h="14155" extrusionOk="0">
                <a:moveTo>
                  <a:pt x="2463" y="1"/>
                </a:moveTo>
                <a:cubicBezTo>
                  <a:pt x="2221" y="1"/>
                  <a:pt x="2466" y="663"/>
                  <a:pt x="2079" y="663"/>
                </a:cubicBezTo>
                <a:cubicBezTo>
                  <a:pt x="2042" y="663"/>
                  <a:pt x="2000" y="657"/>
                  <a:pt x="1950" y="644"/>
                </a:cubicBezTo>
                <a:cubicBezTo>
                  <a:pt x="1707" y="579"/>
                  <a:pt x="1251" y="475"/>
                  <a:pt x="802" y="377"/>
                </a:cubicBezTo>
                <a:cubicBezTo>
                  <a:pt x="286" y="1682"/>
                  <a:pt x="0" y="3108"/>
                  <a:pt x="0" y="4598"/>
                </a:cubicBezTo>
                <a:cubicBezTo>
                  <a:pt x="0" y="5176"/>
                  <a:pt x="42" y="5744"/>
                  <a:pt x="126" y="6297"/>
                </a:cubicBezTo>
                <a:cubicBezTo>
                  <a:pt x="309" y="6187"/>
                  <a:pt x="544" y="5900"/>
                  <a:pt x="690" y="5900"/>
                </a:cubicBezTo>
                <a:cubicBezTo>
                  <a:pt x="733" y="5900"/>
                  <a:pt x="769" y="5926"/>
                  <a:pt x="793" y="5989"/>
                </a:cubicBezTo>
                <a:cubicBezTo>
                  <a:pt x="948" y="6394"/>
                  <a:pt x="1050" y="7458"/>
                  <a:pt x="1490" y="7671"/>
                </a:cubicBezTo>
                <a:cubicBezTo>
                  <a:pt x="1930" y="7882"/>
                  <a:pt x="3432" y="8023"/>
                  <a:pt x="3459" y="8359"/>
                </a:cubicBezTo>
                <a:cubicBezTo>
                  <a:pt x="3483" y="8641"/>
                  <a:pt x="4050" y="8664"/>
                  <a:pt x="4234" y="8664"/>
                </a:cubicBezTo>
                <a:cubicBezTo>
                  <a:pt x="4270" y="8664"/>
                  <a:pt x="4291" y="8663"/>
                  <a:pt x="4291" y="8663"/>
                </a:cubicBezTo>
                <a:lnTo>
                  <a:pt x="4291" y="8663"/>
                </a:lnTo>
                <a:cubicBezTo>
                  <a:pt x="4291" y="8663"/>
                  <a:pt x="3633" y="9469"/>
                  <a:pt x="3646" y="9826"/>
                </a:cubicBezTo>
                <a:cubicBezTo>
                  <a:pt x="3657" y="10178"/>
                  <a:pt x="4039" y="11166"/>
                  <a:pt x="4266" y="11166"/>
                </a:cubicBezTo>
                <a:cubicBezTo>
                  <a:pt x="4269" y="11166"/>
                  <a:pt x="4272" y="11166"/>
                  <a:pt x="4275" y="11165"/>
                </a:cubicBezTo>
                <a:cubicBezTo>
                  <a:pt x="4421" y="11147"/>
                  <a:pt x="4701" y="11086"/>
                  <a:pt x="4868" y="11086"/>
                </a:cubicBezTo>
                <a:cubicBezTo>
                  <a:pt x="4956" y="11086"/>
                  <a:pt x="5013" y="11103"/>
                  <a:pt x="5003" y="11151"/>
                </a:cubicBezTo>
                <a:cubicBezTo>
                  <a:pt x="4976" y="11292"/>
                  <a:pt x="4528" y="13228"/>
                  <a:pt x="4464" y="13446"/>
                </a:cubicBezTo>
                <a:cubicBezTo>
                  <a:pt x="4442" y="13519"/>
                  <a:pt x="4456" y="13607"/>
                  <a:pt x="4485" y="13690"/>
                </a:cubicBezTo>
                <a:lnTo>
                  <a:pt x="4485" y="13692"/>
                </a:lnTo>
                <a:lnTo>
                  <a:pt x="4495" y="13699"/>
                </a:lnTo>
                <a:lnTo>
                  <a:pt x="5132" y="14154"/>
                </a:lnTo>
                <a:cubicBezTo>
                  <a:pt x="5204" y="13858"/>
                  <a:pt x="5300" y="13626"/>
                  <a:pt x="5431" y="13585"/>
                </a:cubicBezTo>
                <a:cubicBezTo>
                  <a:pt x="5835" y="13460"/>
                  <a:pt x="6424" y="12691"/>
                  <a:pt x="6592" y="12491"/>
                </a:cubicBezTo>
                <a:cubicBezTo>
                  <a:pt x="6759" y="12292"/>
                  <a:pt x="6623" y="11903"/>
                  <a:pt x="7023" y="11819"/>
                </a:cubicBezTo>
                <a:cubicBezTo>
                  <a:pt x="7422" y="11734"/>
                  <a:pt x="7601" y="11399"/>
                  <a:pt x="7653" y="11082"/>
                </a:cubicBezTo>
                <a:cubicBezTo>
                  <a:pt x="7706" y="10766"/>
                  <a:pt x="7812" y="10619"/>
                  <a:pt x="8107" y="10304"/>
                </a:cubicBezTo>
                <a:cubicBezTo>
                  <a:pt x="8401" y="9988"/>
                  <a:pt x="7202" y="9661"/>
                  <a:pt x="6931" y="9641"/>
                </a:cubicBezTo>
                <a:cubicBezTo>
                  <a:pt x="6657" y="9620"/>
                  <a:pt x="6531" y="9473"/>
                  <a:pt x="6700" y="9262"/>
                </a:cubicBezTo>
                <a:cubicBezTo>
                  <a:pt x="6869" y="9052"/>
                  <a:pt x="6268" y="8768"/>
                  <a:pt x="6142" y="8736"/>
                </a:cubicBezTo>
                <a:cubicBezTo>
                  <a:pt x="6015" y="8705"/>
                  <a:pt x="5163" y="8430"/>
                  <a:pt x="4994" y="8378"/>
                </a:cubicBezTo>
                <a:cubicBezTo>
                  <a:pt x="4861" y="8337"/>
                  <a:pt x="4319" y="8309"/>
                  <a:pt x="3996" y="8309"/>
                </a:cubicBezTo>
                <a:cubicBezTo>
                  <a:pt x="3909" y="8309"/>
                  <a:pt x="3838" y="8311"/>
                  <a:pt x="3795" y="8316"/>
                </a:cubicBezTo>
                <a:cubicBezTo>
                  <a:pt x="3792" y="8316"/>
                  <a:pt x="3789" y="8316"/>
                  <a:pt x="3786" y="8316"/>
                </a:cubicBezTo>
                <a:cubicBezTo>
                  <a:pt x="3589" y="8316"/>
                  <a:pt x="3385" y="7653"/>
                  <a:pt x="3385" y="7653"/>
                </a:cubicBezTo>
                <a:cubicBezTo>
                  <a:pt x="3385" y="7653"/>
                  <a:pt x="3302" y="7657"/>
                  <a:pt x="3182" y="7657"/>
                </a:cubicBezTo>
                <a:cubicBezTo>
                  <a:pt x="2859" y="7657"/>
                  <a:pt x="2267" y="7629"/>
                  <a:pt x="2259" y="7422"/>
                </a:cubicBezTo>
                <a:cubicBezTo>
                  <a:pt x="2249" y="7138"/>
                  <a:pt x="2262" y="6624"/>
                  <a:pt x="2262" y="6624"/>
                </a:cubicBezTo>
                <a:cubicBezTo>
                  <a:pt x="2262" y="6624"/>
                  <a:pt x="2681" y="6416"/>
                  <a:pt x="3032" y="6416"/>
                </a:cubicBezTo>
                <a:cubicBezTo>
                  <a:pt x="3181" y="6416"/>
                  <a:pt x="3317" y="6453"/>
                  <a:pt x="3405" y="6560"/>
                </a:cubicBezTo>
                <a:cubicBezTo>
                  <a:pt x="3473" y="6643"/>
                  <a:pt x="3540" y="6676"/>
                  <a:pt x="3603" y="6676"/>
                </a:cubicBezTo>
                <a:cubicBezTo>
                  <a:pt x="3812" y="6676"/>
                  <a:pt x="3987" y="6309"/>
                  <a:pt x="4067" y="6171"/>
                </a:cubicBezTo>
                <a:cubicBezTo>
                  <a:pt x="4173" y="5992"/>
                  <a:pt x="4163" y="5310"/>
                  <a:pt x="4589" y="5093"/>
                </a:cubicBezTo>
                <a:cubicBezTo>
                  <a:pt x="5015" y="4877"/>
                  <a:pt x="5264" y="4655"/>
                  <a:pt x="5355" y="4529"/>
                </a:cubicBezTo>
                <a:cubicBezTo>
                  <a:pt x="5444" y="4403"/>
                  <a:pt x="4488" y="4455"/>
                  <a:pt x="4730" y="4276"/>
                </a:cubicBezTo>
                <a:cubicBezTo>
                  <a:pt x="4972" y="4097"/>
                  <a:pt x="5592" y="4126"/>
                  <a:pt x="5719" y="4059"/>
                </a:cubicBezTo>
                <a:cubicBezTo>
                  <a:pt x="5846" y="3992"/>
                  <a:pt x="6528" y="3320"/>
                  <a:pt x="6234" y="3319"/>
                </a:cubicBezTo>
                <a:cubicBezTo>
                  <a:pt x="5940" y="3319"/>
                  <a:pt x="5444" y="3033"/>
                  <a:pt x="5109" y="2413"/>
                </a:cubicBezTo>
                <a:cubicBezTo>
                  <a:pt x="4859" y="1955"/>
                  <a:pt x="4541" y="1789"/>
                  <a:pt x="4328" y="1789"/>
                </a:cubicBezTo>
                <a:cubicBezTo>
                  <a:pt x="4253" y="1789"/>
                  <a:pt x="4191" y="1809"/>
                  <a:pt x="4150" y="1845"/>
                </a:cubicBezTo>
                <a:cubicBezTo>
                  <a:pt x="4002" y="1975"/>
                  <a:pt x="4345" y="3855"/>
                  <a:pt x="3966" y="3855"/>
                </a:cubicBezTo>
                <a:cubicBezTo>
                  <a:pt x="3946" y="3855"/>
                  <a:pt x="3923" y="3850"/>
                  <a:pt x="3898" y="3838"/>
                </a:cubicBezTo>
                <a:cubicBezTo>
                  <a:pt x="3413" y="3611"/>
                  <a:pt x="3782" y="3098"/>
                  <a:pt x="3382" y="2949"/>
                </a:cubicBezTo>
                <a:cubicBezTo>
                  <a:pt x="2982" y="2801"/>
                  <a:pt x="2561" y="2780"/>
                  <a:pt x="2476" y="2370"/>
                </a:cubicBezTo>
                <a:cubicBezTo>
                  <a:pt x="2392" y="1961"/>
                  <a:pt x="2434" y="1350"/>
                  <a:pt x="3328" y="1139"/>
                </a:cubicBezTo>
                <a:cubicBezTo>
                  <a:pt x="4222" y="928"/>
                  <a:pt x="3549" y="582"/>
                  <a:pt x="3275" y="550"/>
                </a:cubicBezTo>
                <a:cubicBezTo>
                  <a:pt x="3002" y="518"/>
                  <a:pt x="2819" y="70"/>
                  <a:pt x="2496" y="4"/>
                </a:cubicBezTo>
                <a:cubicBezTo>
                  <a:pt x="2484" y="2"/>
                  <a:pt x="2473" y="1"/>
                  <a:pt x="2463" y="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2895;p42">
            <a:extLst>
              <a:ext uri="{FF2B5EF4-FFF2-40B4-BE49-F238E27FC236}">
                <a16:creationId xmlns:a16="http://schemas.microsoft.com/office/drawing/2014/main" id="{84A8200E-7B97-005F-BAAA-697E6C226147}"/>
              </a:ext>
            </a:extLst>
          </p:cNvPr>
          <p:cNvSpPr/>
          <p:nvPr/>
        </p:nvSpPr>
        <p:spPr>
          <a:xfrm>
            <a:off x="3991963" y="2197701"/>
            <a:ext cx="511687" cy="527387"/>
          </a:xfrm>
          <a:custGeom>
            <a:avLst/>
            <a:gdLst/>
            <a:ahLst/>
            <a:cxnLst/>
            <a:rect l="l" t="t" r="r" b="b"/>
            <a:pathLst>
              <a:path w="8311" h="8566" extrusionOk="0">
                <a:moveTo>
                  <a:pt x="7792" y="0"/>
                </a:moveTo>
                <a:cubicBezTo>
                  <a:pt x="4569" y="458"/>
                  <a:pt x="1779" y="2254"/>
                  <a:pt x="0" y="4810"/>
                </a:cubicBezTo>
                <a:cubicBezTo>
                  <a:pt x="198" y="4816"/>
                  <a:pt x="400" y="4821"/>
                  <a:pt x="599" y="4827"/>
                </a:cubicBezTo>
                <a:cubicBezTo>
                  <a:pt x="616" y="4827"/>
                  <a:pt x="633" y="4828"/>
                  <a:pt x="650" y="4828"/>
                </a:cubicBezTo>
                <a:cubicBezTo>
                  <a:pt x="1277" y="4828"/>
                  <a:pt x="1549" y="4486"/>
                  <a:pt x="2140" y="4486"/>
                </a:cubicBezTo>
                <a:cubicBezTo>
                  <a:pt x="2406" y="4486"/>
                  <a:pt x="2736" y="4555"/>
                  <a:pt x="3193" y="4755"/>
                </a:cubicBezTo>
                <a:cubicBezTo>
                  <a:pt x="4692" y="5412"/>
                  <a:pt x="4442" y="7632"/>
                  <a:pt x="4723" y="8390"/>
                </a:cubicBezTo>
                <a:cubicBezTo>
                  <a:pt x="4769" y="8513"/>
                  <a:pt x="4842" y="8565"/>
                  <a:pt x="4934" y="8565"/>
                </a:cubicBezTo>
                <a:cubicBezTo>
                  <a:pt x="5410" y="8565"/>
                  <a:pt x="6414" y="7175"/>
                  <a:pt x="7028" y="6852"/>
                </a:cubicBezTo>
                <a:cubicBezTo>
                  <a:pt x="7759" y="6464"/>
                  <a:pt x="7669" y="5331"/>
                  <a:pt x="7529" y="4434"/>
                </a:cubicBezTo>
                <a:cubicBezTo>
                  <a:pt x="7388" y="3537"/>
                  <a:pt x="7557" y="3228"/>
                  <a:pt x="8062" y="1741"/>
                </a:cubicBezTo>
                <a:cubicBezTo>
                  <a:pt x="8311" y="1010"/>
                  <a:pt x="8086" y="416"/>
                  <a:pt x="7794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2896;p42">
            <a:extLst>
              <a:ext uri="{FF2B5EF4-FFF2-40B4-BE49-F238E27FC236}">
                <a16:creationId xmlns:a16="http://schemas.microsoft.com/office/drawing/2014/main" id="{1ABAD54A-0871-3B67-4557-0FE620BAEA00}"/>
              </a:ext>
            </a:extLst>
          </p:cNvPr>
          <p:cNvSpPr/>
          <p:nvPr/>
        </p:nvSpPr>
        <p:spPr>
          <a:xfrm>
            <a:off x="4049837" y="1912457"/>
            <a:ext cx="123197" cy="167156"/>
          </a:xfrm>
          <a:custGeom>
            <a:avLst/>
            <a:gdLst/>
            <a:ahLst/>
            <a:cxnLst/>
            <a:rect l="l" t="t" r="r" b="b"/>
            <a:pathLst>
              <a:path w="2001" h="2715" extrusionOk="0">
                <a:moveTo>
                  <a:pt x="943" y="0"/>
                </a:moveTo>
                <a:lnTo>
                  <a:pt x="1" y="437"/>
                </a:lnTo>
                <a:lnTo>
                  <a:pt x="1058" y="2715"/>
                </a:lnTo>
                <a:lnTo>
                  <a:pt x="2000" y="2278"/>
                </a:lnTo>
                <a:lnTo>
                  <a:pt x="943" y="0"/>
                </a:lnTo>
                <a:close/>
              </a:path>
            </a:pathLst>
          </a:custGeom>
          <a:solidFill>
            <a:srgbClr val="0C6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2897;p42">
            <a:extLst>
              <a:ext uri="{FF2B5EF4-FFF2-40B4-BE49-F238E27FC236}">
                <a16:creationId xmlns:a16="http://schemas.microsoft.com/office/drawing/2014/main" id="{55D47D28-3925-4EA6-ABEF-56E107421F90}"/>
              </a:ext>
            </a:extLst>
          </p:cNvPr>
          <p:cNvSpPr/>
          <p:nvPr/>
        </p:nvSpPr>
        <p:spPr>
          <a:xfrm>
            <a:off x="4049529" y="1912396"/>
            <a:ext cx="123135" cy="150902"/>
          </a:xfrm>
          <a:custGeom>
            <a:avLst/>
            <a:gdLst/>
            <a:ahLst/>
            <a:cxnLst/>
            <a:rect l="l" t="t" r="r" b="b"/>
            <a:pathLst>
              <a:path w="2000" h="2451" extrusionOk="0">
                <a:moveTo>
                  <a:pt x="943" y="0"/>
                </a:moveTo>
                <a:lnTo>
                  <a:pt x="1" y="437"/>
                </a:lnTo>
                <a:lnTo>
                  <a:pt x="396" y="1291"/>
                </a:lnTo>
                <a:lnTo>
                  <a:pt x="968" y="1026"/>
                </a:lnTo>
                <a:lnTo>
                  <a:pt x="1629" y="2451"/>
                </a:lnTo>
                <a:lnTo>
                  <a:pt x="2000" y="2278"/>
                </a:lnTo>
                <a:lnTo>
                  <a:pt x="1339" y="853"/>
                </a:lnTo>
                <a:lnTo>
                  <a:pt x="943" y="0"/>
                </a:lnTo>
                <a:close/>
              </a:path>
            </a:pathLst>
          </a:custGeom>
          <a:solidFill>
            <a:srgbClr val="06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2898;p42">
            <a:extLst>
              <a:ext uri="{FF2B5EF4-FFF2-40B4-BE49-F238E27FC236}">
                <a16:creationId xmlns:a16="http://schemas.microsoft.com/office/drawing/2014/main" id="{241512C1-575D-611D-0A24-5680B42DF4A8}"/>
              </a:ext>
            </a:extLst>
          </p:cNvPr>
          <p:cNvSpPr/>
          <p:nvPr/>
        </p:nvSpPr>
        <p:spPr>
          <a:xfrm>
            <a:off x="3930826" y="1695246"/>
            <a:ext cx="334804" cy="330679"/>
          </a:xfrm>
          <a:custGeom>
            <a:avLst/>
            <a:gdLst/>
            <a:ahLst/>
            <a:cxnLst/>
            <a:rect l="l" t="t" r="r" b="b"/>
            <a:pathLst>
              <a:path w="5438" h="5371" extrusionOk="0">
                <a:moveTo>
                  <a:pt x="813" y="0"/>
                </a:moveTo>
                <a:lnTo>
                  <a:pt x="1" y="5370"/>
                </a:lnTo>
                <a:lnTo>
                  <a:pt x="2742" y="4098"/>
                </a:lnTo>
                <a:lnTo>
                  <a:pt x="5437" y="2849"/>
                </a:lnTo>
                <a:lnTo>
                  <a:pt x="813" y="0"/>
                </a:lnTo>
                <a:close/>
              </a:path>
            </a:pathLst>
          </a:custGeom>
          <a:solidFill>
            <a:srgbClr val="A4CE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2899;p42">
            <a:extLst>
              <a:ext uri="{FF2B5EF4-FFF2-40B4-BE49-F238E27FC236}">
                <a16:creationId xmlns:a16="http://schemas.microsoft.com/office/drawing/2014/main" id="{5C313E1E-D37B-5D3C-E550-3A6F6EC976B9}"/>
              </a:ext>
            </a:extLst>
          </p:cNvPr>
          <p:cNvSpPr/>
          <p:nvPr/>
        </p:nvSpPr>
        <p:spPr>
          <a:xfrm>
            <a:off x="3930826" y="1695369"/>
            <a:ext cx="334866" cy="330617"/>
          </a:xfrm>
          <a:custGeom>
            <a:avLst/>
            <a:gdLst/>
            <a:ahLst/>
            <a:cxnLst/>
            <a:rect l="l" t="t" r="r" b="b"/>
            <a:pathLst>
              <a:path w="5439" h="5370" extrusionOk="0">
                <a:moveTo>
                  <a:pt x="813" y="0"/>
                </a:moveTo>
                <a:lnTo>
                  <a:pt x="813" y="0"/>
                </a:lnTo>
                <a:cubicBezTo>
                  <a:pt x="813" y="0"/>
                  <a:pt x="813" y="0"/>
                  <a:pt x="813" y="0"/>
                </a:cubicBezTo>
                <a:lnTo>
                  <a:pt x="813" y="1"/>
                </a:lnTo>
                <a:lnTo>
                  <a:pt x="813" y="1"/>
                </a:lnTo>
                <a:cubicBezTo>
                  <a:pt x="813" y="0"/>
                  <a:pt x="813" y="0"/>
                  <a:pt x="813" y="0"/>
                </a:cubicBezTo>
                <a:close/>
                <a:moveTo>
                  <a:pt x="813" y="1"/>
                </a:moveTo>
                <a:lnTo>
                  <a:pt x="813" y="1"/>
                </a:lnTo>
                <a:cubicBezTo>
                  <a:pt x="822" y="8"/>
                  <a:pt x="4020" y="3567"/>
                  <a:pt x="144" y="4424"/>
                </a:cubicBezTo>
                <a:lnTo>
                  <a:pt x="1" y="5369"/>
                </a:lnTo>
                <a:lnTo>
                  <a:pt x="2743" y="4098"/>
                </a:lnTo>
                <a:lnTo>
                  <a:pt x="5438" y="2848"/>
                </a:lnTo>
                <a:lnTo>
                  <a:pt x="81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2900;p42">
            <a:extLst>
              <a:ext uri="{FF2B5EF4-FFF2-40B4-BE49-F238E27FC236}">
                <a16:creationId xmlns:a16="http://schemas.microsoft.com/office/drawing/2014/main" id="{0740C53A-C1F2-4FFA-E06B-794EADF9DC64}"/>
              </a:ext>
            </a:extLst>
          </p:cNvPr>
          <p:cNvSpPr/>
          <p:nvPr/>
        </p:nvSpPr>
        <p:spPr>
          <a:xfrm>
            <a:off x="3903306" y="1617363"/>
            <a:ext cx="277300" cy="273852"/>
          </a:xfrm>
          <a:custGeom>
            <a:avLst/>
            <a:gdLst/>
            <a:ahLst/>
            <a:cxnLst/>
            <a:rect l="l" t="t" r="r" b="b"/>
            <a:pathLst>
              <a:path w="4504" h="4448" extrusionOk="0">
                <a:moveTo>
                  <a:pt x="673" y="1"/>
                </a:moveTo>
                <a:lnTo>
                  <a:pt x="1" y="4448"/>
                </a:lnTo>
                <a:lnTo>
                  <a:pt x="2272" y="3396"/>
                </a:lnTo>
                <a:lnTo>
                  <a:pt x="4504" y="2360"/>
                </a:lnTo>
                <a:lnTo>
                  <a:pt x="673" y="1"/>
                </a:lnTo>
                <a:close/>
              </a:path>
            </a:pathLst>
          </a:custGeom>
          <a:solidFill>
            <a:srgbClr val="A4CE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2901;p42">
            <a:extLst>
              <a:ext uri="{FF2B5EF4-FFF2-40B4-BE49-F238E27FC236}">
                <a16:creationId xmlns:a16="http://schemas.microsoft.com/office/drawing/2014/main" id="{AC2318E5-2A99-2E13-0433-5F90AD74A4B8}"/>
              </a:ext>
            </a:extLst>
          </p:cNvPr>
          <p:cNvSpPr/>
          <p:nvPr/>
        </p:nvSpPr>
        <p:spPr>
          <a:xfrm>
            <a:off x="3903306" y="1617424"/>
            <a:ext cx="277238" cy="273914"/>
          </a:xfrm>
          <a:custGeom>
            <a:avLst/>
            <a:gdLst/>
            <a:ahLst/>
            <a:cxnLst/>
            <a:rect l="l" t="t" r="r" b="b"/>
            <a:pathLst>
              <a:path w="4503" h="4449" extrusionOk="0">
                <a:moveTo>
                  <a:pt x="672" y="1"/>
                </a:moveTo>
                <a:lnTo>
                  <a:pt x="672" y="1"/>
                </a:lnTo>
                <a:cubicBezTo>
                  <a:pt x="672" y="1"/>
                  <a:pt x="672" y="1"/>
                  <a:pt x="672" y="1"/>
                </a:cubicBezTo>
                <a:lnTo>
                  <a:pt x="672" y="1"/>
                </a:lnTo>
                <a:lnTo>
                  <a:pt x="672" y="1"/>
                </a:lnTo>
                <a:cubicBezTo>
                  <a:pt x="672" y="1"/>
                  <a:pt x="672" y="1"/>
                  <a:pt x="672" y="1"/>
                </a:cubicBezTo>
                <a:close/>
                <a:moveTo>
                  <a:pt x="672" y="1"/>
                </a:moveTo>
                <a:cubicBezTo>
                  <a:pt x="680" y="7"/>
                  <a:pt x="3329" y="2955"/>
                  <a:pt x="119" y="3666"/>
                </a:cubicBezTo>
                <a:lnTo>
                  <a:pt x="1" y="4449"/>
                </a:lnTo>
                <a:lnTo>
                  <a:pt x="2271" y="3396"/>
                </a:lnTo>
                <a:lnTo>
                  <a:pt x="4503" y="2360"/>
                </a:lnTo>
                <a:lnTo>
                  <a:pt x="6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2902;p42">
            <a:extLst>
              <a:ext uri="{FF2B5EF4-FFF2-40B4-BE49-F238E27FC236}">
                <a16:creationId xmlns:a16="http://schemas.microsoft.com/office/drawing/2014/main" id="{91C008B5-478D-A454-984F-562D927DBC73}"/>
              </a:ext>
            </a:extLst>
          </p:cNvPr>
          <p:cNvSpPr/>
          <p:nvPr/>
        </p:nvSpPr>
        <p:spPr>
          <a:xfrm>
            <a:off x="3878802" y="1545451"/>
            <a:ext cx="217764" cy="215055"/>
          </a:xfrm>
          <a:custGeom>
            <a:avLst/>
            <a:gdLst/>
            <a:ahLst/>
            <a:cxnLst/>
            <a:rect l="l" t="t" r="r" b="b"/>
            <a:pathLst>
              <a:path w="3537" h="3493" extrusionOk="0">
                <a:moveTo>
                  <a:pt x="529" y="0"/>
                </a:moveTo>
                <a:lnTo>
                  <a:pt x="1" y="3492"/>
                </a:lnTo>
                <a:lnTo>
                  <a:pt x="1784" y="2666"/>
                </a:lnTo>
                <a:lnTo>
                  <a:pt x="3537" y="1853"/>
                </a:lnTo>
                <a:lnTo>
                  <a:pt x="529" y="0"/>
                </a:lnTo>
                <a:close/>
              </a:path>
            </a:pathLst>
          </a:custGeom>
          <a:solidFill>
            <a:srgbClr val="A4CE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2903;p42">
            <a:extLst>
              <a:ext uri="{FF2B5EF4-FFF2-40B4-BE49-F238E27FC236}">
                <a16:creationId xmlns:a16="http://schemas.microsoft.com/office/drawing/2014/main" id="{19018D02-D82B-6EC3-D7DF-58A5F51D5F69}"/>
              </a:ext>
            </a:extLst>
          </p:cNvPr>
          <p:cNvSpPr/>
          <p:nvPr/>
        </p:nvSpPr>
        <p:spPr>
          <a:xfrm>
            <a:off x="3878802" y="1545328"/>
            <a:ext cx="217703" cy="215117"/>
          </a:xfrm>
          <a:custGeom>
            <a:avLst/>
            <a:gdLst/>
            <a:ahLst/>
            <a:cxnLst/>
            <a:rect l="l" t="t" r="r" b="b"/>
            <a:pathLst>
              <a:path w="3536" h="3494" extrusionOk="0">
                <a:moveTo>
                  <a:pt x="529" y="0"/>
                </a:moveTo>
                <a:cubicBezTo>
                  <a:pt x="529" y="2"/>
                  <a:pt x="2618" y="2322"/>
                  <a:pt x="94" y="2880"/>
                </a:cubicBezTo>
                <a:lnTo>
                  <a:pt x="1" y="3493"/>
                </a:lnTo>
                <a:lnTo>
                  <a:pt x="1784" y="2666"/>
                </a:lnTo>
                <a:lnTo>
                  <a:pt x="3536" y="1852"/>
                </a:lnTo>
                <a:lnTo>
                  <a:pt x="52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904;p42">
            <a:extLst>
              <a:ext uri="{FF2B5EF4-FFF2-40B4-BE49-F238E27FC236}">
                <a16:creationId xmlns:a16="http://schemas.microsoft.com/office/drawing/2014/main" id="{DD590CCC-3F87-2F86-4AF2-6452728D33E2}"/>
              </a:ext>
            </a:extLst>
          </p:cNvPr>
          <p:cNvSpPr/>
          <p:nvPr/>
        </p:nvSpPr>
        <p:spPr>
          <a:xfrm>
            <a:off x="4454090" y="1809885"/>
            <a:ext cx="74866" cy="156812"/>
          </a:xfrm>
          <a:custGeom>
            <a:avLst/>
            <a:gdLst/>
            <a:ahLst/>
            <a:cxnLst/>
            <a:rect l="l" t="t" r="r" b="b"/>
            <a:pathLst>
              <a:path w="1216" h="2547" extrusionOk="0">
                <a:moveTo>
                  <a:pt x="1021" y="1"/>
                </a:moveTo>
                <a:lnTo>
                  <a:pt x="1" y="81"/>
                </a:lnTo>
                <a:lnTo>
                  <a:pt x="195" y="2546"/>
                </a:lnTo>
                <a:lnTo>
                  <a:pt x="1215" y="2466"/>
                </a:lnTo>
                <a:lnTo>
                  <a:pt x="1021" y="1"/>
                </a:lnTo>
                <a:close/>
              </a:path>
            </a:pathLst>
          </a:custGeom>
          <a:solidFill>
            <a:srgbClr val="0C6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905;p42">
            <a:extLst>
              <a:ext uri="{FF2B5EF4-FFF2-40B4-BE49-F238E27FC236}">
                <a16:creationId xmlns:a16="http://schemas.microsoft.com/office/drawing/2014/main" id="{5B254673-D8C0-5687-6541-898191ECF72E}"/>
              </a:ext>
            </a:extLst>
          </p:cNvPr>
          <p:cNvSpPr/>
          <p:nvPr/>
        </p:nvSpPr>
        <p:spPr>
          <a:xfrm>
            <a:off x="4453843" y="1809824"/>
            <a:ext cx="74866" cy="153857"/>
          </a:xfrm>
          <a:custGeom>
            <a:avLst/>
            <a:gdLst/>
            <a:ahLst/>
            <a:cxnLst/>
            <a:rect l="l" t="t" r="r" b="b"/>
            <a:pathLst>
              <a:path w="1216" h="2499" extrusionOk="0">
                <a:moveTo>
                  <a:pt x="1021" y="1"/>
                </a:moveTo>
                <a:lnTo>
                  <a:pt x="0" y="82"/>
                </a:lnTo>
                <a:lnTo>
                  <a:pt x="74" y="1004"/>
                </a:lnTo>
                <a:lnTo>
                  <a:pt x="692" y="956"/>
                </a:lnTo>
                <a:lnTo>
                  <a:pt x="815" y="2498"/>
                </a:lnTo>
                <a:lnTo>
                  <a:pt x="1216" y="2467"/>
                </a:lnTo>
                <a:lnTo>
                  <a:pt x="1093" y="925"/>
                </a:lnTo>
                <a:lnTo>
                  <a:pt x="1021" y="1"/>
                </a:lnTo>
                <a:close/>
              </a:path>
            </a:pathLst>
          </a:custGeom>
          <a:solidFill>
            <a:srgbClr val="06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2906;p42">
            <a:extLst>
              <a:ext uri="{FF2B5EF4-FFF2-40B4-BE49-F238E27FC236}">
                <a16:creationId xmlns:a16="http://schemas.microsoft.com/office/drawing/2014/main" id="{C295069E-8876-046C-851A-CC182B02F1FF}"/>
              </a:ext>
            </a:extLst>
          </p:cNvPr>
          <p:cNvSpPr/>
          <p:nvPr/>
        </p:nvSpPr>
        <p:spPr>
          <a:xfrm>
            <a:off x="4314701" y="1565954"/>
            <a:ext cx="362263" cy="288197"/>
          </a:xfrm>
          <a:custGeom>
            <a:avLst/>
            <a:gdLst/>
            <a:ahLst/>
            <a:cxnLst/>
            <a:rect l="l" t="t" r="r" b="b"/>
            <a:pathLst>
              <a:path w="5884" h="4681" extrusionOk="0">
                <a:moveTo>
                  <a:pt x="2589" y="1"/>
                </a:moveTo>
                <a:lnTo>
                  <a:pt x="0" y="4681"/>
                </a:lnTo>
                <a:lnTo>
                  <a:pt x="2966" y="4447"/>
                </a:lnTo>
                <a:lnTo>
                  <a:pt x="5884" y="4215"/>
                </a:lnTo>
                <a:lnTo>
                  <a:pt x="2589" y="1"/>
                </a:lnTo>
                <a:close/>
              </a:path>
            </a:pathLst>
          </a:custGeom>
          <a:solidFill>
            <a:srgbClr val="A4CE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2907;p42">
            <a:extLst>
              <a:ext uri="{FF2B5EF4-FFF2-40B4-BE49-F238E27FC236}">
                <a16:creationId xmlns:a16="http://schemas.microsoft.com/office/drawing/2014/main" id="{5DE055B2-3531-951A-E7AE-FA07E464AE2A}"/>
              </a:ext>
            </a:extLst>
          </p:cNvPr>
          <p:cNvSpPr/>
          <p:nvPr/>
        </p:nvSpPr>
        <p:spPr>
          <a:xfrm>
            <a:off x="4314701" y="1565892"/>
            <a:ext cx="362263" cy="288259"/>
          </a:xfrm>
          <a:custGeom>
            <a:avLst/>
            <a:gdLst/>
            <a:ahLst/>
            <a:cxnLst/>
            <a:rect l="l" t="t" r="r" b="b"/>
            <a:pathLst>
              <a:path w="5884" h="4682" extrusionOk="0">
                <a:moveTo>
                  <a:pt x="2590" y="1"/>
                </a:moveTo>
                <a:cubicBezTo>
                  <a:pt x="2589" y="2"/>
                  <a:pt x="4137" y="3904"/>
                  <a:pt x="1072" y="3904"/>
                </a:cubicBezTo>
                <a:cubicBezTo>
                  <a:pt x="884" y="3904"/>
                  <a:pt x="679" y="3889"/>
                  <a:pt x="456" y="3858"/>
                </a:cubicBezTo>
                <a:lnTo>
                  <a:pt x="0" y="4682"/>
                </a:lnTo>
                <a:lnTo>
                  <a:pt x="2967" y="4447"/>
                </a:lnTo>
                <a:lnTo>
                  <a:pt x="5884" y="4214"/>
                </a:lnTo>
                <a:lnTo>
                  <a:pt x="259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908;p42">
            <a:extLst>
              <a:ext uri="{FF2B5EF4-FFF2-40B4-BE49-F238E27FC236}">
                <a16:creationId xmlns:a16="http://schemas.microsoft.com/office/drawing/2014/main" id="{45B0A224-98C2-E490-7573-08872903D888}"/>
              </a:ext>
            </a:extLst>
          </p:cNvPr>
          <p:cNvSpPr/>
          <p:nvPr/>
        </p:nvSpPr>
        <p:spPr>
          <a:xfrm>
            <a:off x="4335387" y="1481667"/>
            <a:ext cx="300080" cy="238759"/>
          </a:xfrm>
          <a:custGeom>
            <a:avLst/>
            <a:gdLst/>
            <a:ahLst/>
            <a:cxnLst/>
            <a:rect l="l" t="t" r="r" b="b"/>
            <a:pathLst>
              <a:path w="4874" h="3878" extrusionOk="0">
                <a:moveTo>
                  <a:pt x="2145" y="1"/>
                </a:moveTo>
                <a:lnTo>
                  <a:pt x="1" y="3878"/>
                </a:lnTo>
                <a:lnTo>
                  <a:pt x="1" y="3878"/>
                </a:lnTo>
                <a:lnTo>
                  <a:pt x="2458" y="3682"/>
                </a:lnTo>
                <a:lnTo>
                  <a:pt x="4873" y="3492"/>
                </a:lnTo>
                <a:lnTo>
                  <a:pt x="2145" y="1"/>
                </a:lnTo>
                <a:close/>
              </a:path>
            </a:pathLst>
          </a:custGeom>
          <a:solidFill>
            <a:srgbClr val="A4CE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2909;p42">
            <a:extLst>
              <a:ext uri="{FF2B5EF4-FFF2-40B4-BE49-F238E27FC236}">
                <a16:creationId xmlns:a16="http://schemas.microsoft.com/office/drawing/2014/main" id="{F9D4A916-D80A-FC79-2C69-260248C0F7C4}"/>
              </a:ext>
            </a:extLst>
          </p:cNvPr>
          <p:cNvSpPr/>
          <p:nvPr/>
        </p:nvSpPr>
        <p:spPr>
          <a:xfrm>
            <a:off x="4335387" y="1481606"/>
            <a:ext cx="300080" cy="238759"/>
          </a:xfrm>
          <a:custGeom>
            <a:avLst/>
            <a:gdLst/>
            <a:ahLst/>
            <a:cxnLst/>
            <a:rect l="l" t="t" r="r" b="b"/>
            <a:pathLst>
              <a:path w="4874" h="3878" extrusionOk="0">
                <a:moveTo>
                  <a:pt x="2145" y="1"/>
                </a:moveTo>
                <a:cubicBezTo>
                  <a:pt x="2145" y="2"/>
                  <a:pt x="3426" y="3234"/>
                  <a:pt x="888" y="3234"/>
                </a:cubicBezTo>
                <a:cubicBezTo>
                  <a:pt x="733" y="3234"/>
                  <a:pt x="563" y="3222"/>
                  <a:pt x="377" y="3196"/>
                </a:cubicBezTo>
                <a:lnTo>
                  <a:pt x="1" y="3878"/>
                </a:lnTo>
                <a:lnTo>
                  <a:pt x="2458" y="3683"/>
                </a:lnTo>
                <a:lnTo>
                  <a:pt x="4873" y="3491"/>
                </a:lnTo>
                <a:lnTo>
                  <a:pt x="21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910;p42">
            <a:extLst>
              <a:ext uri="{FF2B5EF4-FFF2-40B4-BE49-F238E27FC236}">
                <a16:creationId xmlns:a16="http://schemas.microsoft.com/office/drawing/2014/main" id="{2BB41A2B-42DF-EC94-5297-DF2B606D250C}"/>
              </a:ext>
            </a:extLst>
          </p:cNvPr>
          <p:cNvSpPr/>
          <p:nvPr/>
        </p:nvSpPr>
        <p:spPr>
          <a:xfrm>
            <a:off x="4357613" y="1403845"/>
            <a:ext cx="235557" cy="187473"/>
          </a:xfrm>
          <a:custGeom>
            <a:avLst/>
            <a:gdLst/>
            <a:ahLst/>
            <a:cxnLst/>
            <a:rect l="l" t="t" r="r" b="b"/>
            <a:pathLst>
              <a:path w="3826" h="3045" extrusionOk="0">
                <a:moveTo>
                  <a:pt x="1683" y="0"/>
                </a:moveTo>
                <a:lnTo>
                  <a:pt x="0" y="3044"/>
                </a:lnTo>
                <a:lnTo>
                  <a:pt x="1929" y="2891"/>
                </a:lnTo>
                <a:lnTo>
                  <a:pt x="3826" y="2741"/>
                </a:lnTo>
                <a:lnTo>
                  <a:pt x="1683" y="0"/>
                </a:lnTo>
                <a:close/>
              </a:path>
            </a:pathLst>
          </a:custGeom>
          <a:solidFill>
            <a:srgbClr val="A4CE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2911;p42">
            <a:extLst>
              <a:ext uri="{FF2B5EF4-FFF2-40B4-BE49-F238E27FC236}">
                <a16:creationId xmlns:a16="http://schemas.microsoft.com/office/drawing/2014/main" id="{BFD53172-0F67-0578-F885-27E99D5296E8}"/>
              </a:ext>
            </a:extLst>
          </p:cNvPr>
          <p:cNvSpPr/>
          <p:nvPr/>
        </p:nvSpPr>
        <p:spPr>
          <a:xfrm>
            <a:off x="4357490" y="1403907"/>
            <a:ext cx="235680" cy="187411"/>
          </a:xfrm>
          <a:custGeom>
            <a:avLst/>
            <a:gdLst/>
            <a:ahLst/>
            <a:cxnLst/>
            <a:rect l="l" t="t" r="r" b="b"/>
            <a:pathLst>
              <a:path w="3828" h="3044" extrusionOk="0">
                <a:moveTo>
                  <a:pt x="1685" y="0"/>
                </a:moveTo>
                <a:lnTo>
                  <a:pt x="1685" y="0"/>
                </a:lnTo>
                <a:cubicBezTo>
                  <a:pt x="1685" y="0"/>
                  <a:pt x="1685" y="0"/>
                  <a:pt x="1685" y="0"/>
                </a:cubicBezTo>
                <a:lnTo>
                  <a:pt x="1685" y="0"/>
                </a:lnTo>
                <a:lnTo>
                  <a:pt x="1685" y="0"/>
                </a:lnTo>
                <a:cubicBezTo>
                  <a:pt x="1685" y="0"/>
                  <a:pt x="1685" y="0"/>
                  <a:pt x="1685" y="0"/>
                </a:cubicBezTo>
                <a:close/>
                <a:moveTo>
                  <a:pt x="1685" y="0"/>
                </a:moveTo>
                <a:cubicBezTo>
                  <a:pt x="1687" y="3"/>
                  <a:pt x="2691" y="2537"/>
                  <a:pt x="699" y="2537"/>
                </a:cubicBezTo>
                <a:cubicBezTo>
                  <a:pt x="577" y="2537"/>
                  <a:pt x="443" y="2527"/>
                  <a:pt x="298" y="2507"/>
                </a:cubicBezTo>
                <a:lnTo>
                  <a:pt x="1" y="3043"/>
                </a:lnTo>
                <a:lnTo>
                  <a:pt x="1931" y="2891"/>
                </a:lnTo>
                <a:lnTo>
                  <a:pt x="3828" y="2741"/>
                </a:lnTo>
                <a:lnTo>
                  <a:pt x="16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912;p42">
            <a:extLst>
              <a:ext uri="{FF2B5EF4-FFF2-40B4-BE49-F238E27FC236}">
                <a16:creationId xmlns:a16="http://schemas.microsoft.com/office/drawing/2014/main" id="{6E44424A-9647-C486-A333-EC94AD2BFE8C}"/>
              </a:ext>
            </a:extLst>
          </p:cNvPr>
          <p:cNvSpPr/>
          <p:nvPr/>
        </p:nvSpPr>
        <p:spPr>
          <a:xfrm>
            <a:off x="4782861" y="1827186"/>
            <a:ext cx="85517" cy="146838"/>
          </a:xfrm>
          <a:custGeom>
            <a:avLst/>
            <a:gdLst/>
            <a:ahLst/>
            <a:cxnLst/>
            <a:rect l="l" t="t" r="r" b="b"/>
            <a:pathLst>
              <a:path w="1389" h="2385" extrusionOk="0">
                <a:moveTo>
                  <a:pt x="485" y="0"/>
                </a:moveTo>
                <a:lnTo>
                  <a:pt x="1" y="2185"/>
                </a:lnTo>
                <a:lnTo>
                  <a:pt x="905" y="2384"/>
                </a:lnTo>
                <a:lnTo>
                  <a:pt x="1389" y="201"/>
                </a:lnTo>
                <a:lnTo>
                  <a:pt x="485" y="0"/>
                </a:lnTo>
                <a:close/>
              </a:path>
            </a:pathLst>
          </a:custGeom>
          <a:solidFill>
            <a:srgbClr val="0C6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2913;p42">
            <a:extLst>
              <a:ext uri="{FF2B5EF4-FFF2-40B4-BE49-F238E27FC236}">
                <a16:creationId xmlns:a16="http://schemas.microsoft.com/office/drawing/2014/main" id="{EA58D11B-01B8-5120-F6B2-B7F43E8F9AF1}"/>
              </a:ext>
            </a:extLst>
          </p:cNvPr>
          <p:cNvSpPr/>
          <p:nvPr/>
        </p:nvSpPr>
        <p:spPr>
          <a:xfrm>
            <a:off x="4801885" y="1827186"/>
            <a:ext cx="66862" cy="146777"/>
          </a:xfrm>
          <a:custGeom>
            <a:avLst/>
            <a:gdLst/>
            <a:ahLst/>
            <a:cxnLst/>
            <a:rect l="l" t="t" r="r" b="b"/>
            <a:pathLst>
              <a:path w="1086" h="2384" extrusionOk="0">
                <a:moveTo>
                  <a:pt x="182" y="0"/>
                </a:moveTo>
                <a:lnTo>
                  <a:pt x="1" y="817"/>
                </a:lnTo>
                <a:lnTo>
                  <a:pt x="549" y="937"/>
                </a:lnTo>
                <a:lnTo>
                  <a:pt x="246" y="2305"/>
                </a:lnTo>
                <a:lnTo>
                  <a:pt x="601" y="2383"/>
                </a:lnTo>
                <a:lnTo>
                  <a:pt x="904" y="1017"/>
                </a:lnTo>
                <a:lnTo>
                  <a:pt x="1085" y="200"/>
                </a:lnTo>
                <a:lnTo>
                  <a:pt x="182" y="0"/>
                </a:lnTo>
                <a:close/>
              </a:path>
            </a:pathLst>
          </a:custGeom>
          <a:solidFill>
            <a:srgbClr val="0644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2914;p42">
            <a:extLst>
              <a:ext uri="{FF2B5EF4-FFF2-40B4-BE49-F238E27FC236}">
                <a16:creationId xmlns:a16="http://schemas.microsoft.com/office/drawing/2014/main" id="{5D4BF70E-D572-153D-CCCB-130A6AA1DC90}"/>
              </a:ext>
            </a:extLst>
          </p:cNvPr>
          <p:cNvSpPr/>
          <p:nvPr/>
        </p:nvSpPr>
        <p:spPr>
          <a:xfrm>
            <a:off x="4682259" y="1617240"/>
            <a:ext cx="320951" cy="278162"/>
          </a:xfrm>
          <a:custGeom>
            <a:avLst/>
            <a:gdLst/>
            <a:ahLst/>
            <a:cxnLst/>
            <a:rect l="l" t="t" r="r" b="b"/>
            <a:pathLst>
              <a:path w="5213" h="4518" extrusionOk="0">
                <a:moveTo>
                  <a:pt x="3479" y="1"/>
                </a:moveTo>
                <a:lnTo>
                  <a:pt x="1" y="3363"/>
                </a:lnTo>
                <a:lnTo>
                  <a:pt x="2629" y="3945"/>
                </a:lnTo>
                <a:lnTo>
                  <a:pt x="5213" y="4517"/>
                </a:lnTo>
                <a:lnTo>
                  <a:pt x="3479" y="1"/>
                </a:lnTo>
                <a:close/>
              </a:path>
            </a:pathLst>
          </a:custGeom>
          <a:solidFill>
            <a:srgbClr val="A4CE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2915;p42">
            <a:extLst>
              <a:ext uri="{FF2B5EF4-FFF2-40B4-BE49-F238E27FC236}">
                <a16:creationId xmlns:a16="http://schemas.microsoft.com/office/drawing/2014/main" id="{33264E56-3D8B-1FC9-C223-37369B6478CE}"/>
              </a:ext>
            </a:extLst>
          </p:cNvPr>
          <p:cNvSpPr/>
          <p:nvPr/>
        </p:nvSpPr>
        <p:spPr>
          <a:xfrm>
            <a:off x="4682198" y="1617116"/>
            <a:ext cx="320890" cy="278224"/>
          </a:xfrm>
          <a:custGeom>
            <a:avLst/>
            <a:gdLst/>
            <a:ahLst/>
            <a:cxnLst/>
            <a:rect l="l" t="t" r="r" b="b"/>
            <a:pathLst>
              <a:path w="5212" h="4519" extrusionOk="0">
                <a:moveTo>
                  <a:pt x="3479" y="1"/>
                </a:moveTo>
                <a:lnTo>
                  <a:pt x="3479" y="1"/>
                </a:lnTo>
                <a:lnTo>
                  <a:pt x="3479" y="1"/>
                </a:lnTo>
                <a:cubicBezTo>
                  <a:pt x="3479" y="1"/>
                  <a:pt x="3479" y="1"/>
                  <a:pt x="3479" y="1"/>
                </a:cubicBezTo>
                <a:close/>
                <a:moveTo>
                  <a:pt x="3479" y="1"/>
                </a:moveTo>
                <a:cubicBezTo>
                  <a:pt x="3480" y="4"/>
                  <a:pt x="3729" y="3089"/>
                  <a:pt x="1823" y="3089"/>
                </a:cubicBezTo>
                <a:cubicBezTo>
                  <a:pt x="1490" y="3089"/>
                  <a:pt x="1091" y="2994"/>
                  <a:pt x="612" y="2773"/>
                </a:cubicBezTo>
                <a:lnTo>
                  <a:pt x="0" y="3363"/>
                </a:lnTo>
                <a:lnTo>
                  <a:pt x="2628" y="3945"/>
                </a:lnTo>
                <a:lnTo>
                  <a:pt x="5212" y="4518"/>
                </a:lnTo>
                <a:lnTo>
                  <a:pt x="5212" y="4518"/>
                </a:lnTo>
                <a:lnTo>
                  <a:pt x="34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2916;p42">
            <a:extLst>
              <a:ext uri="{FF2B5EF4-FFF2-40B4-BE49-F238E27FC236}">
                <a16:creationId xmlns:a16="http://schemas.microsoft.com/office/drawing/2014/main" id="{BD253B2A-524F-8931-C040-73F6B76981D3}"/>
              </a:ext>
            </a:extLst>
          </p:cNvPr>
          <p:cNvSpPr/>
          <p:nvPr/>
        </p:nvSpPr>
        <p:spPr>
          <a:xfrm>
            <a:off x="4735577" y="1542619"/>
            <a:ext cx="265787" cy="230386"/>
          </a:xfrm>
          <a:custGeom>
            <a:avLst/>
            <a:gdLst/>
            <a:ahLst/>
            <a:cxnLst/>
            <a:rect l="l" t="t" r="r" b="b"/>
            <a:pathLst>
              <a:path w="4317" h="3742" extrusionOk="0">
                <a:moveTo>
                  <a:pt x="2881" y="0"/>
                </a:moveTo>
                <a:lnTo>
                  <a:pt x="0" y="2784"/>
                </a:lnTo>
                <a:lnTo>
                  <a:pt x="2177" y="3266"/>
                </a:lnTo>
                <a:lnTo>
                  <a:pt x="4317" y="3741"/>
                </a:lnTo>
                <a:lnTo>
                  <a:pt x="2881" y="0"/>
                </a:lnTo>
                <a:close/>
              </a:path>
            </a:pathLst>
          </a:custGeom>
          <a:solidFill>
            <a:srgbClr val="A4CE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2917;p42">
            <a:extLst>
              <a:ext uri="{FF2B5EF4-FFF2-40B4-BE49-F238E27FC236}">
                <a16:creationId xmlns:a16="http://schemas.microsoft.com/office/drawing/2014/main" id="{96A8CD49-DDB4-6B88-FB01-4DAAC5AF1944}"/>
              </a:ext>
            </a:extLst>
          </p:cNvPr>
          <p:cNvSpPr/>
          <p:nvPr/>
        </p:nvSpPr>
        <p:spPr>
          <a:xfrm>
            <a:off x="4735639" y="1542558"/>
            <a:ext cx="265787" cy="230447"/>
          </a:xfrm>
          <a:custGeom>
            <a:avLst/>
            <a:gdLst/>
            <a:ahLst/>
            <a:cxnLst/>
            <a:rect l="l" t="t" r="r" b="b"/>
            <a:pathLst>
              <a:path w="4317" h="3743" extrusionOk="0">
                <a:moveTo>
                  <a:pt x="2882" y="0"/>
                </a:moveTo>
                <a:cubicBezTo>
                  <a:pt x="2881" y="1"/>
                  <a:pt x="3087" y="2558"/>
                  <a:pt x="1510" y="2558"/>
                </a:cubicBezTo>
                <a:cubicBezTo>
                  <a:pt x="1234" y="2558"/>
                  <a:pt x="903" y="2479"/>
                  <a:pt x="507" y="2295"/>
                </a:cubicBezTo>
                <a:lnTo>
                  <a:pt x="0" y="2785"/>
                </a:lnTo>
                <a:lnTo>
                  <a:pt x="2178" y="3267"/>
                </a:lnTo>
                <a:lnTo>
                  <a:pt x="4317" y="3742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918;p42">
            <a:extLst>
              <a:ext uri="{FF2B5EF4-FFF2-40B4-BE49-F238E27FC236}">
                <a16:creationId xmlns:a16="http://schemas.microsoft.com/office/drawing/2014/main" id="{5D0A23DD-58AC-A366-918E-D7A33E0969A2}"/>
              </a:ext>
            </a:extLst>
          </p:cNvPr>
          <p:cNvSpPr/>
          <p:nvPr/>
        </p:nvSpPr>
        <p:spPr>
          <a:xfrm>
            <a:off x="4788956" y="1473602"/>
            <a:ext cx="208714" cy="180947"/>
          </a:xfrm>
          <a:custGeom>
            <a:avLst/>
            <a:gdLst/>
            <a:ahLst/>
            <a:cxnLst/>
            <a:rect l="l" t="t" r="r" b="b"/>
            <a:pathLst>
              <a:path w="3390" h="2939" extrusionOk="0">
                <a:moveTo>
                  <a:pt x="2263" y="1"/>
                </a:moveTo>
                <a:lnTo>
                  <a:pt x="1" y="2187"/>
                </a:lnTo>
                <a:lnTo>
                  <a:pt x="1710" y="2566"/>
                </a:lnTo>
                <a:lnTo>
                  <a:pt x="3390" y="2938"/>
                </a:lnTo>
                <a:lnTo>
                  <a:pt x="2263" y="1"/>
                </a:lnTo>
                <a:close/>
              </a:path>
            </a:pathLst>
          </a:custGeom>
          <a:solidFill>
            <a:srgbClr val="A4CE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2919;p42">
            <a:extLst>
              <a:ext uri="{FF2B5EF4-FFF2-40B4-BE49-F238E27FC236}">
                <a16:creationId xmlns:a16="http://schemas.microsoft.com/office/drawing/2014/main" id="{3D4FF95A-9C44-DCA5-D852-D2E52976C611}"/>
              </a:ext>
            </a:extLst>
          </p:cNvPr>
          <p:cNvSpPr/>
          <p:nvPr/>
        </p:nvSpPr>
        <p:spPr>
          <a:xfrm>
            <a:off x="4788956" y="1473540"/>
            <a:ext cx="208714" cy="181008"/>
          </a:xfrm>
          <a:custGeom>
            <a:avLst/>
            <a:gdLst/>
            <a:ahLst/>
            <a:cxnLst/>
            <a:rect l="l" t="t" r="r" b="b"/>
            <a:pathLst>
              <a:path w="3390" h="2940" extrusionOk="0">
                <a:moveTo>
                  <a:pt x="2263" y="1"/>
                </a:moveTo>
                <a:cubicBezTo>
                  <a:pt x="2263" y="2"/>
                  <a:pt x="2425" y="2009"/>
                  <a:pt x="1185" y="2009"/>
                </a:cubicBezTo>
                <a:cubicBezTo>
                  <a:pt x="968" y="2009"/>
                  <a:pt x="709" y="1948"/>
                  <a:pt x="398" y="1804"/>
                </a:cubicBezTo>
                <a:lnTo>
                  <a:pt x="1" y="2188"/>
                </a:lnTo>
                <a:lnTo>
                  <a:pt x="1710" y="2567"/>
                </a:lnTo>
                <a:lnTo>
                  <a:pt x="3390" y="2939"/>
                </a:lnTo>
                <a:lnTo>
                  <a:pt x="22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2920;p42">
            <a:extLst>
              <a:ext uri="{FF2B5EF4-FFF2-40B4-BE49-F238E27FC236}">
                <a16:creationId xmlns:a16="http://schemas.microsoft.com/office/drawing/2014/main" id="{A405F175-1F63-8E0D-0450-A7188C031711}"/>
              </a:ext>
            </a:extLst>
          </p:cNvPr>
          <p:cNvSpPr/>
          <p:nvPr/>
        </p:nvSpPr>
        <p:spPr>
          <a:xfrm>
            <a:off x="4268648" y="3784181"/>
            <a:ext cx="122088" cy="222382"/>
          </a:xfrm>
          <a:custGeom>
            <a:avLst/>
            <a:gdLst/>
            <a:ahLst/>
            <a:cxnLst/>
            <a:rect l="l" t="t" r="r" b="b"/>
            <a:pathLst>
              <a:path w="1983" h="3612" extrusionOk="0">
                <a:moveTo>
                  <a:pt x="1131" y="0"/>
                </a:moveTo>
                <a:lnTo>
                  <a:pt x="0" y="3328"/>
                </a:lnTo>
                <a:lnTo>
                  <a:pt x="858" y="3611"/>
                </a:lnTo>
                <a:lnTo>
                  <a:pt x="1982" y="300"/>
                </a:lnTo>
                <a:lnTo>
                  <a:pt x="1131" y="0"/>
                </a:lnTo>
                <a:close/>
              </a:path>
            </a:pathLst>
          </a:custGeom>
          <a:solidFill>
            <a:srgbClr val="0C6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2921;p42">
            <a:extLst>
              <a:ext uri="{FF2B5EF4-FFF2-40B4-BE49-F238E27FC236}">
                <a16:creationId xmlns:a16="http://schemas.microsoft.com/office/drawing/2014/main" id="{2C0B552C-FF18-EF1D-F70A-60A16FCC167E}"/>
              </a:ext>
            </a:extLst>
          </p:cNvPr>
          <p:cNvSpPr/>
          <p:nvPr/>
        </p:nvSpPr>
        <p:spPr>
          <a:xfrm>
            <a:off x="4268648" y="3784181"/>
            <a:ext cx="90196" cy="222382"/>
          </a:xfrm>
          <a:custGeom>
            <a:avLst/>
            <a:gdLst/>
            <a:ahLst/>
            <a:cxnLst/>
            <a:rect l="l" t="t" r="r" b="b"/>
            <a:pathLst>
              <a:path w="1465" h="3612" extrusionOk="0">
                <a:moveTo>
                  <a:pt x="1129" y="0"/>
                </a:moveTo>
                <a:lnTo>
                  <a:pt x="257" y="2552"/>
                </a:lnTo>
                <a:lnTo>
                  <a:pt x="0" y="3328"/>
                </a:lnTo>
                <a:lnTo>
                  <a:pt x="858" y="3611"/>
                </a:lnTo>
                <a:lnTo>
                  <a:pt x="1113" y="2837"/>
                </a:lnTo>
                <a:lnTo>
                  <a:pt x="595" y="2664"/>
                </a:lnTo>
                <a:lnTo>
                  <a:pt x="1464" y="118"/>
                </a:lnTo>
                <a:lnTo>
                  <a:pt x="11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2922;p42">
            <a:extLst>
              <a:ext uri="{FF2B5EF4-FFF2-40B4-BE49-F238E27FC236}">
                <a16:creationId xmlns:a16="http://schemas.microsoft.com/office/drawing/2014/main" id="{9809B685-7E93-ECFC-4E11-EB1D5BDD02D4}"/>
              </a:ext>
            </a:extLst>
          </p:cNvPr>
          <p:cNvSpPr/>
          <p:nvPr/>
        </p:nvSpPr>
        <p:spPr>
          <a:xfrm>
            <a:off x="4097121" y="3971040"/>
            <a:ext cx="323106" cy="294416"/>
          </a:xfrm>
          <a:custGeom>
            <a:avLst/>
            <a:gdLst/>
            <a:ahLst/>
            <a:cxnLst/>
            <a:rect l="l" t="t" r="r" b="b"/>
            <a:pathLst>
              <a:path w="5248" h="4782" extrusionOk="0">
                <a:moveTo>
                  <a:pt x="2624" y="0"/>
                </a:moveTo>
                <a:cubicBezTo>
                  <a:pt x="2012" y="0"/>
                  <a:pt x="1400" y="233"/>
                  <a:pt x="933" y="700"/>
                </a:cubicBezTo>
                <a:cubicBezTo>
                  <a:pt x="0" y="1634"/>
                  <a:pt x="0" y="3147"/>
                  <a:pt x="933" y="4081"/>
                </a:cubicBezTo>
                <a:cubicBezTo>
                  <a:pt x="1400" y="4548"/>
                  <a:pt x="2012" y="4781"/>
                  <a:pt x="2624" y="4781"/>
                </a:cubicBezTo>
                <a:cubicBezTo>
                  <a:pt x="3235" y="4781"/>
                  <a:pt x="3847" y="4548"/>
                  <a:pt x="4314" y="4081"/>
                </a:cubicBezTo>
                <a:cubicBezTo>
                  <a:pt x="5247" y="3147"/>
                  <a:pt x="5247" y="1634"/>
                  <a:pt x="4314" y="700"/>
                </a:cubicBezTo>
                <a:cubicBezTo>
                  <a:pt x="3847" y="233"/>
                  <a:pt x="3235" y="0"/>
                  <a:pt x="262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2923;p42">
            <a:extLst>
              <a:ext uri="{FF2B5EF4-FFF2-40B4-BE49-F238E27FC236}">
                <a16:creationId xmlns:a16="http://schemas.microsoft.com/office/drawing/2014/main" id="{8AFE3836-248F-68CD-3EA4-C35CEA889981}"/>
              </a:ext>
            </a:extLst>
          </p:cNvPr>
          <p:cNvSpPr/>
          <p:nvPr/>
        </p:nvSpPr>
        <p:spPr>
          <a:xfrm>
            <a:off x="4093488" y="3970978"/>
            <a:ext cx="310793" cy="293061"/>
          </a:xfrm>
          <a:custGeom>
            <a:avLst/>
            <a:gdLst/>
            <a:ahLst/>
            <a:cxnLst/>
            <a:rect l="l" t="t" r="r" b="b"/>
            <a:pathLst>
              <a:path w="5048" h="4760" extrusionOk="0">
                <a:moveTo>
                  <a:pt x="2683" y="0"/>
                </a:moveTo>
                <a:cubicBezTo>
                  <a:pt x="1679" y="0"/>
                  <a:pt x="745" y="637"/>
                  <a:pt x="413" y="1643"/>
                </a:cubicBezTo>
                <a:cubicBezTo>
                  <a:pt x="1" y="2899"/>
                  <a:pt x="682" y="4248"/>
                  <a:pt x="1937" y="4661"/>
                </a:cubicBezTo>
                <a:cubicBezTo>
                  <a:pt x="2079" y="4709"/>
                  <a:pt x="2222" y="4741"/>
                  <a:pt x="2365" y="4760"/>
                </a:cubicBezTo>
                <a:cubicBezTo>
                  <a:pt x="1501" y="4317"/>
                  <a:pt x="1063" y="3300"/>
                  <a:pt x="1377" y="2348"/>
                </a:cubicBezTo>
                <a:cubicBezTo>
                  <a:pt x="1654" y="1506"/>
                  <a:pt x="2438" y="971"/>
                  <a:pt x="3280" y="971"/>
                </a:cubicBezTo>
                <a:cubicBezTo>
                  <a:pt x="3488" y="971"/>
                  <a:pt x="3699" y="1004"/>
                  <a:pt x="3907" y="1072"/>
                </a:cubicBezTo>
                <a:cubicBezTo>
                  <a:pt x="4417" y="1240"/>
                  <a:pt x="4813" y="1592"/>
                  <a:pt x="5047" y="2030"/>
                </a:cubicBezTo>
                <a:cubicBezTo>
                  <a:pt x="4915" y="1170"/>
                  <a:pt x="4316" y="410"/>
                  <a:pt x="3432" y="121"/>
                </a:cubicBezTo>
                <a:cubicBezTo>
                  <a:pt x="3183" y="39"/>
                  <a:pt x="2931" y="0"/>
                  <a:pt x="26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2924;p42">
            <a:extLst>
              <a:ext uri="{FF2B5EF4-FFF2-40B4-BE49-F238E27FC236}">
                <a16:creationId xmlns:a16="http://schemas.microsoft.com/office/drawing/2014/main" id="{1192B28E-9A88-B9D3-B931-DACECD63A741}"/>
              </a:ext>
            </a:extLst>
          </p:cNvPr>
          <p:cNvSpPr/>
          <p:nvPr/>
        </p:nvSpPr>
        <p:spPr>
          <a:xfrm>
            <a:off x="4608932" y="3852029"/>
            <a:ext cx="79114" cy="248117"/>
          </a:xfrm>
          <a:custGeom>
            <a:avLst/>
            <a:gdLst/>
            <a:ahLst/>
            <a:cxnLst/>
            <a:rect l="l" t="t" r="r" b="b"/>
            <a:pathLst>
              <a:path w="1285" h="4030" extrusionOk="0">
                <a:moveTo>
                  <a:pt x="1022" y="0"/>
                </a:moveTo>
                <a:lnTo>
                  <a:pt x="1" y="58"/>
                </a:lnTo>
                <a:lnTo>
                  <a:pt x="265" y="4030"/>
                </a:lnTo>
                <a:lnTo>
                  <a:pt x="1285" y="3955"/>
                </a:lnTo>
                <a:lnTo>
                  <a:pt x="1022" y="0"/>
                </a:lnTo>
                <a:close/>
              </a:path>
            </a:pathLst>
          </a:custGeom>
          <a:solidFill>
            <a:srgbClr val="0C6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925;p42">
            <a:extLst>
              <a:ext uri="{FF2B5EF4-FFF2-40B4-BE49-F238E27FC236}">
                <a16:creationId xmlns:a16="http://schemas.microsoft.com/office/drawing/2014/main" id="{856417F1-C2E9-0C2C-F264-C75F53A9545A}"/>
              </a:ext>
            </a:extLst>
          </p:cNvPr>
          <p:cNvSpPr/>
          <p:nvPr/>
        </p:nvSpPr>
        <p:spPr>
          <a:xfrm>
            <a:off x="4608871" y="3854122"/>
            <a:ext cx="79176" cy="246024"/>
          </a:xfrm>
          <a:custGeom>
            <a:avLst/>
            <a:gdLst/>
            <a:ahLst/>
            <a:cxnLst/>
            <a:rect l="l" t="t" r="r" b="b"/>
            <a:pathLst>
              <a:path w="1286" h="3996" extrusionOk="0">
                <a:moveTo>
                  <a:pt x="402" y="0"/>
                </a:moveTo>
                <a:lnTo>
                  <a:pt x="1" y="24"/>
                </a:lnTo>
                <a:lnTo>
                  <a:pt x="196" y="3074"/>
                </a:lnTo>
                <a:lnTo>
                  <a:pt x="266" y="3996"/>
                </a:lnTo>
                <a:lnTo>
                  <a:pt x="1286" y="3921"/>
                </a:lnTo>
                <a:lnTo>
                  <a:pt x="1217" y="2997"/>
                </a:lnTo>
                <a:lnTo>
                  <a:pt x="598" y="3043"/>
                </a:lnTo>
                <a:lnTo>
                  <a:pt x="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2926;p42">
            <a:extLst>
              <a:ext uri="{FF2B5EF4-FFF2-40B4-BE49-F238E27FC236}">
                <a16:creationId xmlns:a16="http://schemas.microsoft.com/office/drawing/2014/main" id="{80198A83-C7AA-13B5-5840-451D2F4018DE}"/>
              </a:ext>
            </a:extLst>
          </p:cNvPr>
          <p:cNvSpPr/>
          <p:nvPr/>
        </p:nvSpPr>
        <p:spPr>
          <a:xfrm>
            <a:off x="4487644" y="4072750"/>
            <a:ext cx="366327" cy="333757"/>
          </a:xfrm>
          <a:custGeom>
            <a:avLst/>
            <a:gdLst/>
            <a:ahLst/>
            <a:cxnLst/>
            <a:rect l="l" t="t" r="r" b="b"/>
            <a:pathLst>
              <a:path w="5950" h="5421" extrusionOk="0">
                <a:moveTo>
                  <a:pt x="2976" y="0"/>
                </a:moveTo>
                <a:cubicBezTo>
                  <a:pt x="2282" y="0"/>
                  <a:pt x="1588" y="265"/>
                  <a:pt x="1059" y="795"/>
                </a:cubicBezTo>
                <a:cubicBezTo>
                  <a:pt x="1" y="1853"/>
                  <a:pt x="1" y="3568"/>
                  <a:pt x="1059" y="4627"/>
                </a:cubicBezTo>
                <a:cubicBezTo>
                  <a:pt x="1588" y="5156"/>
                  <a:pt x="2282" y="5421"/>
                  <a:pt x="2976" y="5421"/>
                </a:cubicBezTo>
                <a:cubicBezTo>
                  <a:pt x="3669" y="5421"/>
                  <a:pt x="4363" y="5156"/>
                  <a:pt x="4892" y="4627"/>
                </a:cubicBezTo>
                <a:cubicBezTo>
                  <a:pt x="5950" y="3568"/>
                  <a:pt x="5950" y="1853"/>
                  <a:pt x="4892" y="795"/>
                </a:cubicBezTo>
                <a:cubicBezTo>
                  <a:pt x="4363" y="265"/>
                  <a:pt x="3669" y="0"/>
                  <a:pt x="29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2927;p42">
            <a:extLst>
              <a:ext uri="{FF2B5EF4-FFF2-40B4-BE49-F238E27FC236}">
                <a16:creationId xmlns:a16="http://schemas.microsoft.com/office/drawing/2014/main" id="{A31DB590-F536-5DEE-8AD1-8B1E01DEDC6D}"/>
              </a:ext>
            </a:extLst>
          </p:cNvPr>
          <p:cNvSpPr/>
          <p:nvPr/>
        </p:nvSpPr>
        <p:spPr>
          <a:xfrm>
            <a:off x="4497618" y="4072750"/>
            <a:ext cx="315964" cy="333757"/>
          </a:xfrm>
          <a:custGeom>
            <a:avLst/>
            <a:gdLst/>
            <a:ahLst/>
            <a:cxnLst/>
            <a:rect l="l" t="t" r="r" b="b"/>
            <a:pathLst>
              <a:path w="5132" h="5421" extrusionOk="0">
                <a:moveTo>
                  <a:pt x="2818" y="1"/>
                </a:moveTo>
                <a:cubicBezTo>
                  <a:pt x="2750" y="1"/>
                  <a:pt x="2680" y="3"/>
                  <a:pt x="2611" y="9"/>
                </a:cubicBezTo>
                <a:cubicBezTo>
                  <a:pt x="1118" y="121"/>
                  <a:pt x="1" y="1424"/>
                  <a:pt x="114" y="2916"/>
                </a:cubicBezTo>
                <a:cubicBezTo>
                  <a:pt x="221" y="4338"/>
                  <a:pt x="1410" y="5420"/>
                  <a:pt x="2813" y="5420"/>
                </a:cubicBezTo>
                <a:cubicBezTo>
                  <a:pt x="2882" y="5420"/>
                  <a:pt x="2951" y="5417"/>
                  <a:pt x="3020" y="5412"/>
                </a:cubicBezTo>
                <a:cubicBezTo>
                  <a:pt x="3189" y="5400"/>
                  <a:pt x="3353" y="5370"/>
                  <a:pt x="3511" y="5329"/>
                </a:cubicBezTo>
                <a:cubicBezTo>
                  <a:pt x="2413" y="5242"/>
                  <a:pt x="1513" y="4368"/>
                  <a:pt x="1428" y="3236"/>
                </a:cubicBezTo>
                <a:cubicBezTo>
                  <a:pt x="1333" y="1985"/>
                  <a:pt x="2270" y="893"/>
                  <a:pt x="3521" y="798"/>
                </a:cubicBezTo>
                <a:cubicBezTo>
                  <a:pt x="3580" y="793"/>
                  <a:pt x="3637" y="791"/>
                  <a:pt x="3695" y="791"/>
                </a:cubicBezTo>
                <a:cubicBezTo>
                  <a:pt x="4235" y="791"/>
                  <a:pt x="4737" y="983"/>
                  <a:pt x="5132" y="1305"/>
                </a:cubicBezTo>
                <a:cubicBezTo>
                  <a:pt x="4652" y="517"/>
                  <a:pt x="3786" y="1"/>
                  <a:pt x="281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2936;p42">
            <a:extLst>
              <a:ext uri="{FF2B5EF4-FFF2-40B4-BE49-F238E27FC236}">
                <a16:creationId xmlns:a16="http://schemas.microsoft.com/office/drawing/2014/main" id="{BDA82BB0-0DE1-934A-6073-1F262A03C380}"/>
              </a:ext>
            </a:extLst>
          </p:cNvPr>
          <p:cNvSpPr/>
          <p:nvPr/>
        </p:nvSpPr>
        <p:spPr>
          <a:xfrm>
            <a:off x="4562799" y="3257653"/>
            <a:ext cx="756685" cy="519481"/>
          </a:xfrm>
          <a:custGeom>
            <a:avLst/>
            <a:gdLst/>
            <a:ahLst/>
            <a:cxnLst/>
            <a:rect l="l" t="t" r="r" b="b"/>
            <a:pathLst>
              <a:path w="11552" h="7931" extrusionOk="0">
                <a:moveTo>
                  <a:pt x="9296" y="1"/>
                </a:moveTo>
                <a:cubicBezTo>
                  <a:pt x="8823" y="808"/>
                  <a:pt x="8248" y="1546"/>
                  <a:pt x="7587" y="2201"/>
                </a:cubicBezTo>
                <a:cubicBezTo>
                  <a:pt x="6925" y="2858"/>
                  <a:pt x="6175" y="3430"/>
                  <a:pt x="5362" y="3900"/>
                </a:cubicBezTo>
                <a:cubicBezTo>
                  <a:pt x="4557" y="4361"/>
                  <a:pt x="3690" y="4722"/>
                  <a:pt x="2774" y="4964"/>
                </a:cubicBezTo>
                <a:cubicBezTo>
                  <a:pt x="1889" y="5201"/>
                  <a:pt x="960" y="5325"/>
                  <a:pt x="0" y="5325"/>
                </a:cubicBezTo>
                <a:lnTo>
                  <a:pt x="0" y="7931"/>
                </a:lnTo>
                <a:cubicBezTo>
                  <a:pt x="1192" y="7931"/>
                  <a:pt x="2347" y="7774"/>
                  <a:pt x="3446" y="7483"/>
                </a:cubicBezTo>
                <a:cubicBezTo>
                  <a:pt x="4583" y="7180"/>
                  <a:pt x="5661" y="6731"/>
                  <a:pt x="6659" y="6161"/>
                </a:cubicBezTo>
                <a:cubicBezTo>
                  <a:pt x="7669" y="5578"/>
                  <a:pt x="8598" y="4868"/>
                  <a:pt x="9422" y="4052"/>
                </a:cubicBezTo>
                <a:cubicBezTo>
                  <a:pt x="10243" y="3236"/>
                  <a:pt x="10963" y="2310"/>
                  <a:pt x="11552" y="1305"/>
                </a:cubicBezTo>
                <a:lnTo>
                  <a:pt x="92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2937;p42">
            <a:extLst>
              <a:ext uri="{FF2B5EF4-FFF2-40B4-BE49-F238E27FC236}">
                <a16:creationId xmlns:a16="http://schemas.microsoft.com/office/drawing/2014/main" id="{5F6A9D19-4F3A-C91D-DF8D-FA811515EC9C}"/>
              </a:ext>
            </a:extLst>
          </p:cNvPr>
          <p:cNvSpPr/>
          <p:nvPr/>
        </p:nvSpPr>
        <p:spPr>
          <a:xfrm>
            <a:off x="4562799" y="2024803"/>
            <a:ext cx="761270" cy="527275"/>
          </a:xfrm>
          <a:custGeom>
            <a:avLst/>
            <a:gdLst/>
            <a:ahLst/>
            <a:cxnLst/>
            <a:rect l="l" t="t" r="r" b="b"/>
            <a:pathLst>
              <a:path w="11622" h="8050" extrusionOk="0">
                <a:moveTo>
                  <a:pt x="0" y="0"/>
                </a:moveTo>
                <a:lnTo>
                  <a:pt x="0" y="2605"/>
                </a:lnTo>
                <a:cubicBezTo>
                  <a:pt x="970" y="2605"/>
                  <a:pt x="1911" y="2733"/>
                  <a:pt x="2804" y="2975"/>
                </a:cubicBezTo>
                <a:cubicBezTo>
                  <a:pt x="3730" y="3221"/>
                  <a:pt x="4604" y="3592"/>
                  <a:pt x="5413" y="4062"/>
                </a:cubicBezTo>
                <a:cubicBezTo>
                  <a:pt x="6234" y="4539"/>
                  <a:pt x="6984" y="5122"/>
                  <a:pt x="7647" y="5792"/>
                </a:cubicBezTo>
                <a:cubicBezTo>
                  <a:pt x="8311" y="6459"/>
                  <a:pt x="8887" y="7214"/>
                  <a:pt x="9357" y="8035"/>
                </a:cubicBezTo>
                <a:cubicBezTo>
                  <a:pt x="9361" y="8041"/>
                  <a:pt x="9362" y="8045"/>
                  <a:pt x="9366" y="8050"/>
                </a:cubicBezTo>
                <a:lnTo>
                  <a:pt x="11621" y="6748"/>
                </a:lnTo>
                <a:cubicBezTo>
                  <a:pt x="11621" y="6746"/>
                  <a:pt x="11619" y="6746"/>
                  <a:pt x="11619" y="6745"/>
                </a:cubicBezTo>
                <a:cubicBezTo>
                  <a:pt x="11035" y="5725"/>
                  <a:pt x="10319" y="4786"/>
                  <a:pt x="9495" y="3957"/>
                </a:cubicBezTo>
                <a:cubicBezTo>
                  <a:pt x="8672" y="3123"/>
                  <a:pt x="7741" y="2403"/>
                  <a:pt x="6721" y="1809"/>
                </a:cubicBezTo>
                <a:cubicBezTo>
                  <a:pt x="5717" y="1225"/>
                  <a:pt x="4629" y="768"/>
                  <a:pt x="3480" y="458"/>
                </a:cubicBezTo>
                <a:cubicBezTo>
                  <a:pt x="2373" y="160"/>
                  <a:pt x="1203" y="0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2938;p42">
            <a:extLst>
              <a:ext uri="{FF2B5EF4-FFF2-40B4-BE49-F238E27FC236}">
                <a16:creationId xmlns:a16="http://schemas.microsoft.com/office/drawing/2014/main" id="{00F21882-1E4C-78AE-F199-823941D85A87}"/>
              </a:ext>
            </a:extLst>
          </p:cNvPr>
          <p:cNvSpPr/>
          <p:nvPr/>
        </p:nvSpPr>
        <p:spPr>
          <a:xfrm flipH="1">
            <a:off x="3810641" y="3257653"/>
            <a:ext cx="756685" cy="519481"/>
          </a:xfrm>
          <a:custGeom>
            <a:avLst/>
            <a:gdLst/>
            <a:ahLst/>
            <a:cxnLst/>
            <a:rect l="l" t="t" r="r" b="b"/>
            <a:pathLst>
              <a:path w="11552" h="7931" extrusionOk="0">
                <a:moveTo>
                  <a:pt x="9296" y="1"/>
                </a:moveTo>
                <a:cubicBezTo>
                  <a:pt x="8823" y="808"/>
                  <a:pt x="8248" y="1546"/>
                  <a:pt x="7587" y="2201"/>
                </a:cubicBezTo>
                <a:cubicBezTo>
                  <a:pt x="6925" y="2858"/>
                  <a:pt x="6175" y="3430"/>
                  <a:pt x="5362" y="3900"/>
                </a:cubicBezTo>
                <a:cubicBezTo>
                  <a:pt x="4557" y="4361"/>
                  <a:pt x="3690" y="4722"/>
                  <a:pt x="2774" y="4964"/>
                </a:cubicBezTo>
                <a:cubicBezTo>
                  <a:pt x="1889" y="5201"/>
                  <a:pt x="960" y="5325"/>
                  <a:pt x="0" y="5325"/>
                </a:cubicBezTo>
                <a:lnTo>
                  <a:pt x="0" y="7931"/>
                </a:lnTo>
                <a:cubicBezTo>
                  <a:pt x="1192" y="7931"/>
                  <a:pt x="2347" y="7774"/>
                  <a:pt x="3446" y="7483"/>
                </a:cubicBezTo>
                <a:cubicBezTo>
                  <a:pt x="4583" y="7180"/>
                  <a:pt x="5661" y="6731"/>
                  <a:pt x="6659" y="6161"/>
                </a:cubicBezTo>
                <a:cubicBezTo>
                  <a:pt x="7669" y="5578"/>
                  <a:pt x="8598" y="4868"/>
                  <a:pt x="9422" y="4052"/>
                </a:cubicBezTo>
                <a:cubicBezTo>
                  <a:pt x="10243" y="3236"/>
                  <a:pt x="10963" y="2310"/>
                  <a:pt x="11552" y="1305"/>
                </a:cubicBezTo>
                <a:lnTo>
                  <a:pt x="92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2939;p42">
            <a:extLst>
              <a:ext uri="{FF2B5EF4-FFF2-40B4-BE49-F238E27FC236}">
                <a16:creationId xmlns:a16="http://schemas.microsoft.com/office/drawing/2014/main" id="{306BC1BD-5F22-9E62-EC95-007A88849291}"/>
              </a:ext>
            </a:extLst>
          </p:cNvPr>
          <p:cNvSpPr/>
          <p:nvPr/>
        </p:nvSpPr>
        <p:spPr>
          <a:xfrm flipH="1">
            <a:off x="3806056" y="2024803"/>
            <a:ext cx="761270" cy="527275"/>
          </a:xfrm>
          <a:custGeom>
            <a:avLst/>
            <a:gdLst/>
            <a:ahLst/>
            <a:cxnLst/>
            <a:rect l="l" t="t" r="r" b="b"/>
            <a:pathLst>
              <a:path w="11622" h="8050" extrusionOk="0">
                <a:moveTo>
                  <a:pt x="0" y="0"/>
                </a:moveTo>
                <a:lnTo>
                  <a:pt x="0" y="2605"/>
                </a:lnTo>
                <a:cubicBezTo>
                  <a:pt x="970" y="2605"/>
                  <a:pt x="1911" y="2733"/>
                  <a:pt x="2804" y="2975"/>
                </a:cubicBezTo>
                <a:cubicBezTo>
                  <a:pt x="3730" y="3221"/>
                  <a:pt x="4604" y="3592"/>
                  <a:pt x="5413" y="4062"/>
                </a:cubicBezTo>
                <a:cubicBezTo>
                  <a:pt x="6234" y="4539"/>
                  <a:pt x="6984" y="5122"/>
                  <a:pt x="7647" y="5792"/>
                </a:cubicBezTo>
                <a:cubicBezTo>
                  <a:pt x="8311" y="6459"/>
                  <a:pt x="8887" y="7214"/>
                  <a:pt x="9357" y="8035"/>
                </a:cubicBezTo>
                <a:cubicBezTo>
                  <a:pt x="9361" y="8041"/>
                  <a:pt x="9362" y="8045"/>
                  <a:pt x="9366" y="8050"/>
                </a:cubicBezTo>
                <a:lnTo>
                  <a:pt x="11621" y="6748"/>
                </a:lnTo>
                <a:cubicBezTo>
                  <a:pt x="11621" y="6746"/>
                  <a:pt x="11619" y="6746"/>
                  <a:pt x="11619" y="6745"/>
                </a:cubicBezTo>
                <a:cubicBezTo>
                  <a:pt x="11035" y="5725"/>
                  <a:pt x="10319" y="4786"/>
                  <a:pt x="9495" y="3957"/>
                </a:cubicBezTo>
                <a:cubicBezTo>
                  <a:pt x="8672" y="3123"/>
                  <a:pt x="7741" y="2403"/>
                  <a:pt x="6721" y="1809"/>
                </a:cubicBezTo>
                <a:cubicBezTo>
                  <a:pt x="5717" y="1225"/>
                  <a:pt x="4629" y="768"/>
                  <a:pt x="3480" y="458"/>
                </a:cubicBezTo>
                <a:cubicBezTo>
                  <a:pt x="2373" y="160"/>
                  <a:pt x="1203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2940;p42">
            <a:extLst>
              <a:ext uri="{FF2B5EF4-FFF2-40B4-BE49-F238E27FC236}">
                <a16:creationId xmlns:a16="http://schemas.microsoft.com/office/drawing/2014/main" id="{CDFE51B1-7F3B-0DFB-B1D5-33F7882697A1}"/>
              </a:ext>
            </a:extLst>
          </p:cNvPr>
          <p:cNvSpPr/>
          <p:nvPr/>
        </p:nvSpPr>
        <p:spPr>
          <a:xfrm flipH="1">
            <a:off x="3432148" y="3545850"/>
            <a:ext cx="604352" cy="621331"/>
          </a:xfrm>
          <a:custGeom>
            <a:avLst/>
            <a:gdLst/>
            <a:ahLst/>
            <a:cxnLst/>
            <a:rect l="l" t="t" r="r" b="b"/>
            <a:pathLst>
              <a:path w="7073" h="11256" extrusionOk="0">
                <a:moveTo>
                  <a:pt x="0" y="1"/>
                </a:moveTo>
                <a:lnTo>
                  <a:pt x="6499" y="11256"/>
                </a:lnTo>
                <a:lnTo>
                  <a:pt x="7073" y="10924"/>
                </a:lnTo>
                <a:lnTo>
                  <a:pt x="7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2941;p42">
            <a:extLst>
              <a:ext uri="{FF2B5EF4-FFF2-40B4-BE49-F238E27FC236}">
                <a16:creationId xmlns:a16="http://schemas.microsoft.com/office/drawing/2014/main" id="{B69BC13D-CC42-C93D-B70F-4490D0B2A1B3}"/>
              </a:ext>
            </a:extLst>
          </p:cNvPr>
          <p:cNvSpPr/>
          <p:nvPr/>
        </p:nvSpPr>
        <p:spPr>
          <a:xfrm>
            <a:off x="4980862" y="3531250"/>
            <a:ext cx="740596" cy="621331"/>
          </a:xfrm>
          <a:custGeom>
            <a:avLst/>
            <a:gdLst/>
            <a:ahLst/>
            <a:cxnLst/>
            <a:rect l="l" t="t" r="r" b="b"/>
            <a:pathLst>
              <a:path w="7073" h="11256" extrusionOk="0">
                <a:moveTo>
                  <a:pt x="0" y="1"/>
                </a:moveTo>
                <a:lnTo>
                  <a:pt x="6499" y="11256"/>
                </a:lnTo>
                <a:lnTo>
                  <a:pt x="7073" y="10924"/>
                </a:lnTo>
                <a:lnTo>
                  <a:pt x="7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2943;p42">
            <a:extLst>
              <a:ext uri="{FF2B5EF4-FFF2-40B4-BE49-F238E27FC236}">
                <a16:creationId xmlns:a16="http://schemas.microsoft.com/office/drawing/2014/main" id="{72F454EB-E062-F2EF-1098-B0448AF1A783}"/>
              </a:ext>
            </a:extLst>
          </p:cNvPr>
          <p:cNvSpPr/>
          <p:nvPr/>
        </p:nvSpPr>
        <p:spPr>
          <a:xfrm rot="-9149032" flipH="1">
            <a:off x="5562596" y="3946037"/>
            <a:ext cx="726764" cy="726764"/>
          </a:xfrm>
          <a:custGeom>
            <a:avLst/>
            <a:gdLst/>
            <a:ahLst/>
            <a:cxnLst/>
            <a:rect l="l" t="t" r="r" b="b"/>
            <a:pathLst>
              <a:path w="11805" h="11805" extrusionOk="0">
                <a:moveTo>
                  <a:pt x="5902" y="0"/>
                </a:moveTo>
                <a:cubicBezTo>
                  <a:pt x="4336" y="0"/>
                  <a:pt x="2835" y="622"/>
                  <a:pt x="1728" y="1728"/>
                </a:cubicBezTo>
                <a:cubicBezTo>
                  <a:pt x="621" y="2835"/>
                  <a:pt x="0" y="4337"/>
                  <a:pt x="0" y="5903"/>
                </a:cubicBezTo>
                <a:cubicBezTo>
                  <a:pt x="0" y="7467"/>
                  <a:pt x="621" y="8969"/>
                  <a:pt x="1728" y="10076"/>
                </a:cubicBezTo>
                <a:cubicBezTo>
                  <a:pt x="2835" y="11182"/>
                  <a:pt x="4336" y="11805"/>
                  <a:pt x="5902" y="11805"/>
                </a:cubicBezTo>
                <a:cubicBezTo>
                  <a:pt x="7467" y="11805"/>
                  <a:pt x="8969" y="11182"/>
                  <a:pt x="10075" y="10076"/>
                </a:cubicBezTo>
                <a:cubicBezTo>
                  <a:pt x="11183" y="8969"/>
                  <a:pt x="11805" y="7467"/>
                  <a:pt x="11805" y="5903"/>
                </a:cubicBezTo>
                <a:cubicBezTo>
                  <a:pt x="11805" y="4337"/>
                  <a:pt x="11183" y="2835"/>
                  <a:pt x="10075" y="1728"/>
                </a:cubicBezTo>
                <a:cubicBezTo>
                  <a:pt x="8969" y="622"/>
                  <a:pt x="7467" y="0"/>
                  <a:pt x="59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2944;p42">
            <a:extLst>
              <a:ext uri="{FF2B5EF4-FFF2-40B4-BE49-F238E27FC236}">
                <a16:creationId xmlns:a16="http://schemas.microsoft.com/office/drawing/2014/main" id="{952866E4-F39E-64CF-EA0B-BADF8ACC156B}"/>
              </a:ext>
            </a:extLst>
          </p:cNvPr>
          <p:cNvSpPr/>
          <p:nvPr/>
        </p:nvSpPr>
        <p:spPr>
          <a:xfrm rot="10800000">
            <a:off x="3432148" y="1650193"/>
            <a:ext cx="604352" cy="621331"/>
          </a:xfrm>
          <a:custGeom>
            <a:avLst/>
            <a:gdLst/>
            <a:ahLst/>
            <a:cxnLst/>
            <a:rect l="l" t="t" r="r" b="b"/>
            <a:pathLst>
              <a:path w="7073" h="11256" extrusionOk="0">
                <a:moveTo>
                  <a:pt x="0" y="1"/>
                </a:moveTo>
                <a:lnTo>
                  <a:pt x="6499" y="11256"/>
                </a:lnTo>
                <a:lnTo>
                  <a:pt x="7073" y="10924"/>
                </a:lnTo>
                <a:lnTo>
                  <a:pt x="7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2946;p42">
            <a:extLst>
              <a:ext uri="{FF2B5EF4-FFF2-40B4-BE49-F238E27FC236}">
                <a16:creationId xmlns:a16="http://schemas.microsoft.com/office/drawing/2014/main" id="{5BC75BD3-9AB1-AC4B-66F8-051956D2AE3E}"/>
              </a:ext>
            </a:extLst>
          </p:cNvPr>
          <p:cNvSpPr/>
          <p:nvPr/>
        </p:nvSpPr>
        <p:spPr>
          <a:xfrm rot="1650968" flipH="1">
            <a:off x="2864251" y="1129973"/>
            <a:ext cx="726764" cy="726764"/>
          </a:xfrm>
          <a:custGeom>
            <a:avLst/>
            <a:gdLst/>
            <a:ahLst/>
            <a:cxnLst/>
            <a:rect l="l" t="t" r="r" b="b"/>
            <a:pathLst>
              <a:path w="11805" h="11805" extrusionOk="0">
                <a:moveTo>
                  <a:pt x="5902" y="0"/>
                </a:moveTo>
                <a:cubicBezTo>
                  <a:pt x="4336" y="0"/>
                  <a:pt x="2835" y="622"/>
                  <a:pt x="1728" y="1728"/>
                </a:cubicBezTo>
                <a:cubicBezTo>
                  <a:pt x="621" y="2835"/>
                  <a:pt x="0" y="4337"/>
                  <a:pt x="0" y="5903"/>
                </a:cubicBezTo>
                <a:cubicBezTo>
                  <a:pt x="0" y="7467"/>
                  <a:pt x="621" y="8969"/>
                  <a:pt x="1728" y="10076"/>
                </a:cubicBezTo>
                <a:cubicBezTo>
                  <a:pt x="2835" y="11182"/>
                  <a:pt x="4336" y="11805"/>
                  <a:pt x="5902" y="11805"/>
                </a:cubicBezTo>
                <a:cubicBezTo>
                  <a:pt x="7467" y="11805"/>
                  <a:pt x="8969" y="11182"/>
                  <a:pt x="10075" y="10076"/>
                </a:cubicBezTo>
                <a:cubicBezTo>
                  <a:pt x="11183" y="8969"/>
                  <a:pt x="11805" y="7467"/>
                  <a:pt x="11805" y="5903"/>
                </a:cubicBezTo>
                <a:cubicBezTo>
                  <a:pt x="11805" y="4337"/>
                  <a:pt x="11183" y="2835"/>
                  <a:pt x="10075" y="1728"/>
                </a:cubicBezTo>
                <a:cubicBezTo>
                  <a:pt x="8969" y="622"/>
                  <a:pt x="7467" y="0"/>
                  <a:pt x="5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2947;p42">
            <a:extLst>
              <a:ext uri="{FF2B5EF4-FFF2-40B4-BE49-F238E27FC236}">
                <a16:creationId xmlns:a16="http://schemas.microsoft.com/office/drawing/2014/main" id="{9CBD5662-CA85-8624-05BF-EE1C27966F21}"/>
              </a:ext>
            </a:extLst>
          </p:cNvPr>
          <p:cNvSpPr/>
          <p:nvPr/>
        </p:nvSpPr>
        <p:spPr>
          <a:xfrm rot="10800000" flipH="1">
            <a:off x="4980862" y="1664792"/>
            <a:ext cx="740596" cy="621331"/>
          </a:xfrm>
          <a:custGeom>
            <a:avLst/>
            <a:gdLst/>
            <a:ahLst/>
            <a:cxnLst/>
            <a:rect l="l" t="t" r="r" b="b"/>
            <a:pathLst>
              <a:path w="7073" h="11256" extrusionOk="0">
                <a:moveTo>
                  <a:pt x="0" y="1"/>
                </a:moveTo>
                <a:lnTo>
                  <a:pt x="6499" y="11256"/>
                </a:lnTo>
                <a:lnTo>
                  <a:pt x="7073" y="10924"/>
                </a:lnTo>
                <a:lnTo>
                  <a:pt x="768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2949;p42">
            <a:extLst>
              <a:ext uri="{FF2B5EF4-FFF2-40B4-BE49-F238E27FC236}">
                <a16:creationId xmlns:a16="http://schemas.microsoft.com/office/drawing/2014/main" id="{202C275B-5C8A-D4F8-3982-3EE57D636216}"/>
              </a:ext>
            </a:extLst>
          </p:cNvPr>
          <p:cNvSpPr/>
          <p:nvPr/>
        </p:nvSpPr>
        <p:spPr>
          <a:xfrm rot="-1650968">
            <a:off x="5562596" y="1144573"/>
            <a:ext cx="726764" cy="726764"/>
          </a:xfrm>
          <a:custGeom>
            <a:avLst/>
            <a:gdLst/>
            <a:ahLst/>
            <a:cxnLst/>
            <a:rect l="l" t="t" r="r" b="b"/>
            <a:pathLst>
              <a:path w="11805" h="11805" extrusionOk="0">
                <a:moveTo>
                  <a:pt x="5902" y="0"/>
                </a:moveTo>
                <a:cubicBezTo>
                  <a:pt x="4336" y="0"/>
                  <a:pt x="2835" y="622"/>
                  <a:pt x="1728" y="1728"/>
                </a:cubicBezTo>
                <a:cubicBezTo>
                  <a:pt x="621" y="2835"/>
                  <a:pt x="0" y="4337"/>
                  <a:pt x="0" y="5903"/>
                </a:cubicBezTo>
                <a:cubicBezTo>
                  <a:pt x="0" y="7467"/>
                  <a:pt x="621" y="8969"/>
                  <a:pt x="1728" y="10076"/>
                </a:cubicBezTo>
                <a:cubicBezTo>
                  <a:pt x="2835" y="11182"/>
                  <a:pt x="4336" y="11805"/>
                  <a:pt x="5902" y="11805"/>
                </a:cubicBezTo>
                <a:cubicBezTo>
                  <a:pt x="7467" y="11805"/>
                  <a:pt x="8969" y="11182"/>
                  <a:pt x="10075" y="10076"/>
                </a:cubicBezTo>
                <a:cubicBezTo>
                  <a:pt x="11183" y="8969"/>
                  <a:pt x="11805" y="7467"/>
                  <a:pt x="11805" y="5903"/>
                </a:cubicBezTo>
                <a:cubicBezTo>
                  <a:pt x="11805" y="4337"/>
                  <a:pt x="11183" y="2835"/>
                  <a:pt x="10075" y="1728"/>
                </a:cubicBezTo>
                <a:cubicBezTo>
                  <a:pt x="8969" y="622"/>
                  <a:pt x="7467" y="0"/>
                  <a:pt x="5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2950;p42">
            <a:extLst>
              <a:ext uri="{FF2B5EF4-FFF2-40B4-BE49-F238E27FC236}">
                <a16:creationId xmlns:a16="http://schemas.microsoft.com/office/drawing/2014/main" id="{2B0B3DA6-DD56-2DA1-0972-5FAA459AF9FC}"/>
              </a:ext>
            </a:extLst>
          </p:cNvPr>
          <p:cNvGrpSpPr/>
          <p:nvPr/>
        </p:nvGrpSpPr>
        <p:grpSpPr>
          <a:xfrm>
            <a:off x="3047825" y="1244288"/>
            <a:ext cx="344347" cy="498576"/>
            <a:chOff x="2616461" y="2611868"/>
            <a:chExt cx="344347" cy="498576"/>
          </a:xfrm>
        </p:grpSpPr>
        <p:sp>
          <p:nvSpPr>
            <p:cNvPr id="90" name="Google Shape;2951;p42">
              <a:extLst>
                <a:ext uri="{FF2B5EF4-FFF2-40B4-BE49-F238E27FC236}">
                  <a16:creationId xmlns:a16="http://schemas.microsoft.com/office/drawing/2014/main" id="{EE77267C-191D-1298-80A5-7F5B85D556B3}"/>
                </a:ext>
              </a:extLst>
            </p:cNvPr>
            <p:cNvSpPr/>
            <p:nvPr/>
          </p:nvSpPr>
          <p:spPr>
            <a:xfrm flipH="1">
              <a:off x="2685417" y="3005841"/>
              <a:ext cx="206313" cy="104603"/>
            </a:xfrm>
            <a:custGeom>
              <a:avLst/>
              <a:gdLst/>
              <a:ahLst/>
              <a:cxnLst/>
              <a:rect l="l" t="t" r="r" b="b"/>
              <a:pathLst>
                <a:path w="3351" h="1699" extrusionOk="0">
                  <a:moveTo>
                    <a:pt x="204" y="1"/>
                  </a:moveTo>
                  <a:cubicBezTo>
                    <a:pt x="79" y="77"/>
                    <a:pt x="1" y="213"/>
                    <a:pt x="1" y="359"/>
                  </a:cubicBezTo>
                  <a:cubicBezTo>
                    <a:pt x="1" y="494"/>
                    <a:pt x="66" y="619"/>
                    <a:pt x="174" y="697"/>
                  </a:cubicBezTo>
                  <a:lnTo>
                    <a:pt x="706" y="697"/>
                  </a:lnTo>
                  <a:cubicBezTo>
                    <a:pt x="844" y="697"/>
                    <a:pt x="955" y="808"/>
                    <a:pt x="955" y="946"/>
                  </a:cubicBezTo>
                  <a:cubicBezTo>
                    <a:pt x="955" y="1295"/>
                    <a:pt x="1188" y="1616"/>
                    <a:pt x="1530" y="1684"/>
                  </a:cubicBezTo>
                  <a:cubicBezTo>
                    <a:pt x="1580" y="1694"/>
                    <a:pt x="1629" y="1698"/>
                    <a:pt x="1677" y="1698"/>
                  </a:cubicBezTo>
                  <a:cubicBezTo>
                    <a:pt x="2075" y="1698"/>
                    <a:pt x="2397" y="1375"/>
                    <a:pt x="2397" y="978"/>
                  </a:cubicBezTo>
                  <a:lnTo>
                    <a:pt x="2397" y="947"/>
                  </a:lnTo>
                  <a:cubicBezTo>
                    <a:pt x="2397" y="809"/>
                    <a:pt x="2507" y="699"/>
                    <a:pt x="2646" y="699"/>
                  </a:cubicBezTo>
                  <a:lnTo>
                    <a:pt x="3178" y="699"/>
                  </a:lnTo>
                  <a:cubicBezTo>
                    <a:pt x="3285" y="620"/>
                    <a:pt x="3351" y="495"/>
                    <a:pt x="3351" y="361"/>
                  </a:cubicBezTo>
                  <a:cubicBezTo>
                    <a:pt x="3350" y="213"/>
                    <a:pt x="3272" y="77"/>
                    <a:pt x="3146" y="1"/>
                  </a:cubicBezTo>
                  <a:lnTo>
                    <a:pt x="1722" y="1"/>
                  </a:lnTo>
                  <a:cubicBezTo>
                    <a:pt x="1708" y="5"/>
                    <a:pt x="1696" y="6"/>
                    <a:pt x="1682" y="8"/>
                  </a:cubicBezTo>
                  <a:cubicBezTo>
                    <a:pt x="1663" y="8"/>
                    <a:pt x="1646" y="6"/>
                    <a:pt x="16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952;p42">
              <a:extLst>
                <a:ext uri="{FF2B5EF4-FFF2-40B4-BE49-F238E27FC236}">
                  <a16:creationId xmlns:a16="http://schemas.microsoft.com/office/drawing/2014/main" id="{668C8480-87B8-EEA7-D104-B3B6EBFF5383}"/>
                </a:ext>
              </a:extLst>
            </p:cNvPr>
            <p:cNvSpPr/>
            <p:nvPr/>
          </p:nvSpPr>
          <p:spPr>
            <a:xfrm flipH="1">
              <a:off x="2616461" y="2611868"/>
              <a:ext cx="344347" cy="373592"/>
            </a:xfrm>
            <a:custGeom>
              <a:avLst/>
              <a:gdLst/>
              <a:ahLst/>
              <a:cxnLst/>
              <a:rect l="l" t="t" r="r" b="b"/>
              <a:pathLst>
                <a:path w="5593" h="6068" extrusionOk="0">
                  <a:moveTo>
                    <a:pt x="3695" y="1829"/>
                  </a:moveTo>
                  <a:lnTo>
                    <a:pt x="2843" y="2875"/>
                  </a:lnTo>
                  <a:lnTo>
                    <a:pt x="4229" y="2875"/>
                  </a:lnTo>
                  <a:lnTo>
                    <a:pt x="1857" y="4980"/>
                  </a:lnTo>
                  <a:lnTo>
                    <a:pt x="2596" y="3530"/>
                  </a:lnTo>
                  <a:lnTo>
                    <a:pt x="1365" y="3530"/>
                  </a:lnTo>
                  <a:lnTo>
                    <a:pt x="2328" y="1829"/>
                  </a:lnTo>
                  <a:close/>
                  <a:moveTo>
                    <a:pt x="2797" y="1"/>
                  </a:moveTo>
                  <a:cubicBezTo>
                    <a:pt x="2217" y="1"/>
                    <a:pt x="1636" y="182"/>
                    <a:pt x="1153" y="544"/>
                  </a:cubicBezTo>
                  <a:cubicBezTo>
                    <a:pt x="1025" y="639"/>
                    <a:pt x="907" y="746"/>
                    <a:pt x="797" y="862"/>
                  </a:cubicBezTo>
                  <a:cubicBezTo>
                    <a:pt x="214" y="1478"/>
                    <a:pt x="0" y="2389"/>
                    <a:pt x="209" y="3361"/>
                  </a:cubicBezTo>
                  <a:cubicBezTo>
                    <a:pt x="334" y="3943"/>
                    <a:pt x="636" y="4391"/>
                    <a:pt x="957" y="4864"/>
                  </a:cubicBezTo>
                  <a:cubicBezTo>
                    <a:pt x="1076" y="5041"/>
                    <a:pt x="1199" y="5222"/>
                    <a:pt x="1315" y="5415"/>
                  </a:cubicBezTo>
                  <a:cubicBezTo>
                    <a:pt x="1384" y="5529"/>
                    <a:pt x="1421" y="5652"/>
                    <a:pt x="1442" y="5774"/>
                  </a:cubicBezTo>
                  <a:cubicBezTo>
                    <a:pt x="1471" y="5943"/>
                    <a:pt x="1616" y="6067"/>
                    <a:pt x="1787" y="6067"/>
                  </a:cubicBezTo>
                  <a:lnTo>
                    <a:pt x="3805" y="6067"/>
                  </a:lnTo>
                  <a:cubicBezTo>
                    <a:pt x="3976" y="6067"/>
                    <a:pt x="4123" y="5944"/>
                    <a:pt x="4150" y="5774"/>
                  </a:cubicBezTo>
                  <a:cubicBezTo>
                    <a:pt x="4171" y="5652"/>
                    <a:pt x="4208" y="5530"/>
                    <a:pt x="4277" y="5415"/>
                  </a:cubicBezTo>
                  <a:cubicBezTo>
                    <a:pt x="4392" y="5222"/>
                    <a:pt x="4517" y="5041"/>
                    <a:pt x="4635" y="4864"/>
                  </a:cubicBezTo>
                  <a:cubicBezTo>
                    <a:pt x="4957" y="4391"/>
                    <a:pt x="5259" y="3943"/>
                    <a:pt x="5383" y="3361"/>
                  </a:cubicBezTo>
                  <a:cubicBezTo>
                    <a:pt x="5593" y="2389"/>
                    <a:pt x="5378" y="1478"/>
                    <a:pt x="4796" y="862"/>
                  </a:cubicBezTo>
                  <a:cubicBezTo>
                    <a:pt x="4686" y="746"/>
                    <a:pt x="4568" y="639"/>
                    <a:pt x="4440" y="544"/>
                  </a:cubicBezTo>
                  <a:cubicBezTo>
                    <a:pt x="3957" y="182"/>
                    <a:pt x="3377" y="1"/>
                    <a:pt x="2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2954;p42">
            <a:extLst>
              <a:ext uri="{FF2B5EF4-FFF2-40B4-BE49-F238E27FC236}">
                <a16:creationId xmlns:a16="http://schemas.microsoft.com/office/drawing/2014/main" id="{6812CC96-D3C1-3B27-49A5-A25B9E56714C}"/>
              </a:ext>
            </a:extLst>
          </p:cNvPr>
          <p:cNvSpPr/>
          <p:nvPr/>
        </p:nvSpPr>
        <p:spPr>
          <a:xfrm rot="9149032">
            <a:off x="2864251" y="3960637"/>
            <a:ext cx="726764" cy="726764"/>
          </a:xfrm>
          <a:custGeom>
            <a:avLst/>
            <a:gdLst/>
            <a:ahLst/>
            <a:cxnLst/>
            <a:rect l="l" t="t" r="r" b="b"/>
            <a:pathLst>
              <a:path w="11805" h="11805" extrusionOk="0">
                <a:moveTo>
                  <a:pt x="5902" y="0"/>
                </a:moveTo>
                <a:cubicBezTo>
                  <a:pt x="4336" y="0"/>
                  <a:pt x="2835" y="622"/>
                  <a:pt x="1728" y="1728"/>
                </a:cubicBezTo>
                <a:cubicBezTo>
                  <a:pt x="621" y="2835"/>
                  <a:pt x="0" y="4337"/>
                  <a:pt x="0" y="5903"/>
                </a:cubicBezTo>
                <a:cubicBezTo>
                  <a:pt x="0" y="7467"/>
                  <a:pt x="621" y="8969"/>
                  <a:pt x="1728" y="10076"/>
                </a:cubicBezTo>
                <a:cubicBezTo>
                  <a:pt x="2835" y="11182"/>
                  <a:pt x="4336" y="11805"/>
                  <a:pt x="5902" y="11805"/>
                </a:cubicBezTo>
                <a:cubicBezTo>
                  <a:pt x="7467" y="11805"/>
                  <a:pt x="8969" y="11182"/>
                  <a:pt x="10075" y="10076"/>
                </a:cubicBezTo>
                <a:cubicBezTo>
                  <a:pt x="11183" y="8969"/>
                  <a:pt x="11805" y="7467"/>
                  <a:pt x="11805" y="5903"/>
                </a:cubicBezTo>
                <a:cubicBezTo>
                  <a:pt x="11805" y="4337"/>
                  <a:pt x="11183" y="2835"/>
                  <a:pt x="10075" y="1728"/>
                </a:cubicBezTo>
                <a:cubicBezTo>
                  <a:pt x="8969" y="622"/>
                  <a:pt x="7467" y="0"/>
                  <a:pt x="59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2955;p42">
            <a:extLst>
              <a:ext uri="{FF2B5EF4-FFF2-40B4-BE49-F238E27FC236}">
                <a16:creationId xmlns:a16="http://schemas.microsoft.com/office/drawing/2014/main" id="{9EA4F14B-A00E-B76F-9F3F-D574B454CB3D}"/>
              </a:ext>
            </a:extLst>
          </p:cNvPr>
          <p:cNvGrpSpPr/>
          <p:nvPr/>
        </p:nvGrpSpPr>
        <p:grpSpPr>
          <a:xfrm>
            <a:off x="2945902" y="4118060"/>
            <a:ext cx="548198" cy="382581"/>
            <a:chOff x="5006277" y="4112523"/>
            <a:chExt cx="548198" cy="382581"/>
          </a:xfrm>
        </p:grpSpPr>
        <p:sp>
          <p:nvSpPr>
            <p:cNvPr id="94" name="Google Shape;2956;p42">
              <a:extLst>
                <a:ext uri="{FF2B5EF4-FFF2-40B4-BE49-F238E27FC236}">
                  <a16:creationId xmlns:a16="http://schemas.microsoft.com/office/drawing/2014/main" id="{8E3C2C20-880E-EB98-2069-354FBADE542F}"/>
                </a:ext>
              </a:extLst>
            </p:cNvPr>
            <p:cNvSpPr/>
            <p:nvPr/>
          </p:nvSpPr>
          <p:spPr>
            <a:xfrm>
              <a:off x="5342375" y="4282450"/>
              <a:ext cx="212100" cy="212654"/>
            </a:xfrm>
            <a:custGeom>
              <a:avLst/>
              <a:gdLst/>
              <a:ahLst/>
              <a:cxnLst/>
              <a:rect l="l" t="t" r="r" b="b"/>
              <a:pathLst>
                <a:path w="3445" h="3454" extrusionOk="0">
                  <a:moveTo>
                    <a:pt x="1721" y="1"/>
                  </a:moveTo>
                  <a:lnTo>
                    <a:pt x="0" y="1509"/>
                  </a:lnTo>
                  <a:lnTo>
                    <a:pt x="399" y="1509"/>
                  </a:lnTo>
                  <a:lnTo>
                    <a:pt x="399" y="3453"/>
                  </a:lnTo>
                  <a:lnTo>
                    <a:pt x="1224" y="3453"/>
                  </a:lnTo>
                  <a:lnTo>
                    <a:pt x="1224" y="2819"/>
                  </a:lnTo>
                  <a:lnTo>
                    <a:pt x="2218" y="2819"/>
                  </a:lnTo>
                  <a:lnTo>
                    <a:pt x="2218" y="3453"/>
                  </a:lnTo>
                  <a:lnTo>
                    <a:pt x="2964" y="3453"/>
                  </a:lnTo>
                  <a:lnTo>
                    <a:pt x="2964" y="1509"/>
                  </a:lnTo>
                  <a:lnTo>
                    <a:pt x="3444" y="1509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957;p42">
              <a:extLst>
                <a:ext uri="{FF2B5EF4-FFF2-40B4-BE49-F238E27FC236}">
                  <a16:creationId xmlns:a16="http://schemas.microsoft.com/office/drawing/2014/main" id="{F0A15767-CC0C-AE55-1161-FBBAFD62B7F1}"/>
                </a:ext>
              </a:extLst>
            </p:cNvPr>
            <p:cNvSpPr/>
            <p:nvPr/>
          </p:nvSpPr>
          <p:spPr>
            <a:xfrm>
              <a:off x="5006277" y="4112523"/>
              <a:ext cx="344409" cy="380918"/>
            </a:xfrm>
            <a:custGeom>
              <a:avLst/>
              <a:gdLst/>
              <a:ahLst/>
              <a:cxnLst/>
              <a:rect l="l" t="t" r="r" b="b"/>
              <a:pathLst>
                <a:path w="5594" h="6187" extrusionOk="0">
                  <a:moveTo>
                    <a:pt x="5592" y="1624"/>
                  </a:moveTo>
                  <a:lnTo>
                    <a:pt x="5592" y="1624"/>
                  </a:lnTo>
                  <a:lnTo>
                    <a:pt x="5593" y="1624"/>
                  </a:lnTo>
                  <a:close/>
                  <a:moveTo>
                    <a:pt x="2983" y="2822"/>
                  </a:moveTo>
                  <a:lnTo>
                    <a:pt x="2983" y="3356"/>
                  </a:lnTo>
                  <a:lnTo>
                    <a:pt x="2370" y="3356"/>
                  </a:lnTo>
                  <a:lnTo>
                    <a:pt x="2370" y="2822"/>
                  </a:lnTo>
                  <a:close/>
                  <a:moveTo>
                    <a:pt x="4826" y="2822"/>
                  </a:moveTo>
                  <a:lnTo>
                    <a:pt x="4826" y="3356"/>
                  </a:lnTo>
                  <a:lnTo>
                    <a:pt x="4213" y="3356"/>
                  </a:lnTo>
                  <a:lnTo>
                    <a:pt x="4213" y="2822"/>
                  </a:lnTo>
                  <a:close/>
                  <a:moveTo>
                    <a:pt x="2983" y="3932"/>
                  </a:moveTo>
                  <a:lnTo>
                    <a:pt x="2983" y="4466"/>
                  </a:lnTo>
                  <a:lnTo>
                    <a:pt x="2370" y="4466"/>
                  </a:lnTo>
                  <a:lnTo>
                    <a:pt x="2370" y="3932"/>
                  </a:lnTo>
                  <a:close/>
                  <a:moveTo>
                    <a:pt x="4826" y="4933"/>
                  </a:moveTo>
                  <a:lnTo>
                    <a:pt x="4826" y="5466"/>
                  </a:lnTo>
                  <a:lnTo>
                    <a:pt x="4213" y="5466"/>
                  </a:lnTo>
                  <a:lnTo>
                    <a:pt x="4213" y="4933"/>
                  </a:lnTo>
                  <a:close/>
                  <a:moveTo>
                    <a:pt x="0" y="0"/>
                  </a:moveTo>
                  <a:lnTo>
                    <a:pt x="0" y="6186"/>
                  </a:lnTo>
                  <a:lnTo>
                    <a:pt x="5592" y="6186"/>
                  </a:lnTo>
                  <a:lnTo>
                    <a:pt x="5592" y="4503"/>
                  </a:lnTo>
                  <a:lnTo>
                    <a:pt x="4938" y="4503"/>
                  </a:lnTo>
                  <a:lnTo>
                    <a:pt x="5592" y="3796"/>
                  </a:lnTo>
                  <a:lnTo>
                    <a:pt x="5592" y="1624"/>
                  </a:lnTo>
                  <a:lnTo>
                    <a:pt x="3692" y="2318"/>
                  </a:lnTo>
                  <a:lnTo>
                    <a:pt x="3692" y="1624"/>
                  </a:lnTo>
                  <a:lnTo>
                    <a:pt x="1796" y="2314"/>
                  </a:lnTo>
                  <a:lnTo>
                    <a:pt x="17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2958;p42">
            <a:extLst>
              <a:ext uri="{FF2B5EF4-FFF2-40B4-BE49-F238E27FC236}">
                <a16:creationId xmlns:a16="http://schemas.microsoft.com/office/drawing/2014/main" id="{F769468A-DA3A-311E-2873-461C98AF3EAB}"/>
              </a:ext>
            </a:extLst>
          </p:cNvPr>
          <p:cNvGrpSpPr/>
          <p:nvPr/>
        </p:nvGrpSpPr>
        <p:grpSpPr>
          <a:xfrm>
            <a:off x="5715445" y="4062675"/>
            <a:ext cx="421060" cy="437963"/>
            <a:chOff x="6552770" y="5888850"/>
            <a:chExt cx="421060" cy="437963"/>
          </a:xfrm>
        </p:grpSpPr>
        <p:sp>
          <p:nvSpPr>
            <p:cNvPr id="97" name="Google Shape;2959;p42">
              <a:extLst>
                <a:ext uri="{FF2B5EF4-FFF2-40B4-BE49-F238E27FC236}">
                  <a16:creationId xmlns:a16="http://schemas.microsoft.com/office/drawing/2014/main" id="{52B4629F-3C10-DEE2-2F84-61ACE6C4949E}"/>
                </a:ext>
              </a:extLst>
            </p:cNvPr>
            <p:cNvSpPr/>
            <p:nvPr/>
          </p:nvSpPr>
          <p:spPr>
            <a:xfrm>
              <a:off x="6552770" y="6016267"/>
              <a:ext cx="179161" cy="310546"/>
            </a:xfrm>
            <a:custGeom>
              <a:avLst/>
              <a:gdLst/>
              <a:ahLst/>
              <a:cxnLst/>
              <a:rect l="l" t="t" r="r" b="b"/>
              <a:pathLst>
                <a:path w="2910" h="5044" extrusionOk="0">
                  <a:moveTo>
                    <a:pt x="569" y="1"/>
                  </a:moveTo>
                  <a:cubicBezTo>
                    <a:pt x="255" y="1"/>
                    <a:pt x="1" y="255"/>
                    <a:pt x="1" y="568"/>
                  </a:cubicBezTo>
                  <a:lnTo>
                    <a:pt x="1" y="2169"/>
                  </a:lnTo>
                  <a:cubicBezTo>
                    <a:pt x="1" y="2315"/>
                    <a:pt x="119" y="2434"/>
                    <a:pt x="266" y="2434"/>
                  </a:cubicBezTo>
                  <a:cubicBezTo>
                    <a:pt x="411" y="2434"/>
                    <a:pt x="531" y="2315"/>
                    <a:pt x="531" y="2169"/>
                  </a:cubicBezTo>
                  <a:lnTo>
                    <a:pt x="531" y="663"/>
                  </a:lnTo>
                  <a:lnTo>
                    <a:pt x="613" y="663"/>
                  </a:lnTo>
                  <a:lnTo>
                    <a:pt x="613" y="4736"/>
                  </a:lnTo>
                  <a:cubicBezTo>
                    <a:pt x="613" y="4906"/>
                    <a:pt x="751" y="5044"/>
                    <a:pt x="921" y="5044"/>
                  </a:cubicBezTo>
                  <a:cubicBezTo>
                    <a:pt x="1090" y="5044"/>
                    <a:pt x="1229" y="4906"/>
                    <a:pt x="1229" y="4736"/>
                  </a:cubicBezTo>
                  <a:lnTo>
                    <a:pt x="1229" y="2975"/>
                  </a:lnTo>
                  <a:cubicBezTo>
                    <a:pt x="1229" y="2849"/>
                    <a:pt x="1330" y="2748"/>
                    <a:pt x="1455" y="2748"/>
                  </a:cubicBezTo>
                  <a:cubicBezTo>
                    <a:pt x="1580" y="2748"/>
                    <a:pt x="1682" y="2849"/>
                    <a:pt x="1682" y="2975"/>
                  </a:cubicBezTo>
                  <a:lnTo>
                    <a:pt x="1682" y="4736"/>
                  </a:lnTo>
                  <a:cubicBezTo>
                    <a:pt x="1682" y="4906"/>
                    <a:pt x="1820" y="5044"/>
                    <a:pt x="1990" y="5044"/>
                  </a:cubicBezTo>
                  <a:cubicBezTo>
                    <a:pt x="2160" y="5044"/>
                    <a:pt x="2298" y="4906"/>
                    <a:pt x="2298" y="4736"/>
                  </a:cubicBezTo>
                  <a:lnTo>
                    <a:pt x="2298" y="663"/>
                  </a:lnTo>
                  <a:lnTo>
                    <a:pt x="2380" y="663"/>
                  </a:lnTo>
                  <a:lnTo>
                    <a:pt x="2380" y="2169"/>
                  </a:lnTo>
                  <a:cubicBezTo>
                    <a:pt x="2380" y="2315"/>
                    <a:pt x="2498" y="2434"/>
                    <a:pt x="2645" y="2434"/>
                  </a:cubicBezTo>
                  <a:cubicBezTo>
                    <a:pt x="2790" y="2434"/>
                    <a:pt x="2910" y="2315"/>
                    <a:pt x="2910" y="2169"/>
                  </a:cubicBezTo>
                  <a:lnTo>
                    <a:pt x="2910" y="568"/>
                  </a:lnTo>
                  <a:cubicBezTo>
                    <a:pt x="2906" y="255"/>
                    <a:pt x="2651" y="1"/>
                    <a:pt x="2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960;p42">
              <a:extLst>
                <a:ext uri="{FF2B5EF4-FFF2-40B4-BE49-F238E27FC236}">
                  <a16:creationId xmlns:a16="http://schemas.microsoft.com/office/drawing/2014/main" id="{4E8FDC77-7866-616F-B0CC-202C43C63B82}"/>
                </a:ext>
              </a:extLst>
            </p:cNvPr>
            <p:cNvSpPr/>
            <p:nvPr/>
          </p:nvSpPr>
          <p:spPr>
            <a:xfrm>
              <a:off x="6794669" y="6016267"/>
              <a:ext cx="179161" cy="310546"/>
            </a:xfrm>
            <a:custGeom>
              <a:avLst/>
              <a:gdLst/>
              <a:ahLst/>
              <a:cxnLst/>
              <a:rect l="l" t="t" r="r" b="b"/>
              <a:pathLst>
                <a:path w="2910" h="5044" extrusionOk="0">
                  <a:moveTo>
                    <a:pt x="569" y="1"/>
                  </a:moveTo>
                  <a:cubicBezTo>
                    <a:pt x="256" y="1"/>
                    <a:pt x="1" y="255"/>
                    <a:pt x="1" y="568"/>
                  </a:cubicBezTo>
                  <a:lnTo>
                    <a:pt x="1" y="2169"/>
                  </a:lnTo>
                  <a:cubicBezTo>
                    <a:pt x="1" y="2315"/>
                    <a:pt x="119" y="2434"/>
                    <a:pt x="266" y="2434"/>
                  </a:cubicBezTo>
                  <a:cubicBezTo>
                    <a:pt x="411" y="2434"/>
                    <a:pt x="531" y="2315"/>
                    <a:pt x="531" y="2169"/>
                  </a:cubicBezTo>
                  <a:lnTo>
                    <a:pt x="531" y="663"/>
                  </a:lnTo>
                  <a:lnTo>
                    <a:pt x="613" y="663"/>
                  </a:lnTo>
                  <a:lnTo>
                    <a:pt x="613" y="2260"/>
                  </a:lnTo>
                  <a:lnTo>
                    <a:pt x="214" y="3065"/>
                  </a:lnTo>
                  <a:lnTo>
                    <a:pt x="613" y="3065"/>
                  </a:lnTo>
                  <a:lnTo>
                    <a:pt x="613" y="4736"/>
                  </a:lnTo>
                  <a:cubicBezTo>
                    <a:pt x="613" y="4906"/>
                    <a:pt x="751" y="5044"/>
                    <a:pt x="921" y="5044"/>
                  </a:cubicBezTo>
                  <a:cubicBezTo>
                    <a:pt x="1090" y="5044"/>
                    <a:pt x="1229" y="4906"/>
                    <a:pt x="1229" y="4736"/>
                  </a:cubicBezTo>
                  <a:lnTo>
                    <a:pt x="1229" y="3065"/>
                  </a:lnTo>
                  <a:lnTo>
                    <a:pt x="1682" y="3065"/>
                  </a:lnTo>
                  <a:lnTo>
                    <a:pt x="1682" y="4736"/>
                  </a:lnTo>
                  <a:cubicBezTo>
                    <a:pt x="1682" y="4906"/>
                    <a:pt x="1820" y="5044"/>
                    <a:pt x="1990" y="5044"/>
                  </a:cubicBezTo>
                  <a:cubicBezTo>
                    <a:pt x="2160" y="5044"/>
                    <a:pt x="2298" y="4906"/>
                    <a:pt x="2298" y="4736"/>
                  </a:cubicBezTo>
                  <a:lnTo>
                    <a:pt x="2298" y="3065"/>
                  </a:lnTo>
                  <a:lnTo>
                    <a:pt x="2706" y="3065"/>
                  </a:lnTo>
                  <a:lnTo>
                    <a:pt x="2298" y="2240"/>
                  </a:lnTo>
                  <a:lnTo>
                    <a:pt x="2298" y="663"/>
                  </a:lnTo>
                  <a:lnTo>
                    <a:pt x="2380" y="663"/>
                  </a:lnTo>
                  <a:lnTo>
                    <a:pt x="2380" y="2169"/>
                  </a:lnTo>
                  <a:cubicBezTo>
                    <a:pt x="2380" y="2315"/>
                    <a:pt x="2498" y="2434"/>
                    <a:pt x="2645" y="2434"/>
                  </a:cubicBezTo>
                  <a:cubicBezTo>
                    <a:pt x="2790" y="2434"/>
                    <a:pt x="2910" y="2315"/>
                    <a:pt x="2910" y="2169"/>
                  </a:cubicBezTo>
                  <a:lnTo>
                    <a:pt x="2910" y="568"/>
                  </a:lnTo>
                  <a:cubicBezTo>
                    <a:pt x="2906" y="255"/>
                    <a:pt x="2651" y="1"/>
                    <a:pt x="2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961;p42">
              <a:extLst>
                <a:ext uri="{FF2B5EF4-FFF2-40B4-BE49-F238E27FC236}">
                  <a16:creationId xmlns:a16="http://schemas.microsoft.com/office/drawing/2014/main" id="{64282880-ADB4-EF58-1F4E-AB80BE4AE434}"/>
                </a:ext>
              </a:extLst>
            </p:cNvPr>
            <p:cNvSpPr/>
            <p:nvPr/>
          </p:nvSpPr>
          <p:spPr>
            <a:xfrm>
              <a:off x="6831900" y="5888850"/>
              <a:ext cx="104700" cy="104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962;p42">
              <a:extLst>
                <a:ext uri="{FF2B5EF4-FFF2-40B4-BE49-F238E27FC236}">
                  <a16:creationId xmlns:a16="http://schemas.microsoft.com/office/drawing/2014/main" id="{450EB1CE-9D13-22D6-EF5E-6508BB693633}"/>
                </a:ext>
              </a:extLst>
            </p:cNvPr>
            <p:cNvSpPr/>
            <p:nvPr/>
          </p:nvSpPr>
          <p:spPr>
            <a:xfrm>
              <a:off x="6590000" y="5888850"/>
              <a:ext cx="104700" cy="104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2963;p42">
            <a:extLst>
              <a:ext uri="{FF2B5EF4-FFF2-40B4-BE49-F238E27FC236}">
                <a16:creationId xmlns:a16="http://schemas.microsoft.com/office/drawing/2014/main" id="{B3784E8F-100F-806D-039D-775EE86FEAA9}"/>
              </a:ext>
            </a:extLst>
          </p:cNvPr>
          <p:cNvGrpSpPr/>
          <p:nvPr/>
        </p:nvGrpSpPr>
        <p:grpSpPr>
          <a:xfrm>
            <a:off x="5700563" y="1310561"/>
            <a:ext cx="450120" cy="431786"/>
            <a:chOff x="5810664" y="2518391"/>
            <a:chExt cx="617703" cy="592542"/>
          </a:xfrm>
          <a:solidFill>
            <a:srgbClr val="92D050"/>
          </a:solidFill>
        </p:grpSpPr>
        <p:sp>
          <p:nvSpPr>
            <p:cNvPr id="102" name="Google Shape;2964;p42">
              <a:extLst>
                <a:ext uri="{FF2B5EF4-FFF2-40B4-BE49-F238E27FC236}">
                  <a16:creationId xmlns:a16="http://schemas.microsoft.com/office/drawing/2014/main" id="{71A1BCA9-C08C-D478-F5B4-8195D059DE39}"/>
                </a:ext>
              </a:extLst>
            </p:cNvPr>
            <p:cNvSpPr/>
            <p:nvPr/>
          </p:nvSpPr>
          <p:spPr>
            <a:xfrm>
              <a:off x="6070203" y="2655552"/>
              <a:ext cx="358164" cy="455381"/>
            </a:xfrm>
            <a:custGeom>
              <a:avLst/>
              <a:gdLst/>
              <a:ahLst/>
              <a:cxnLst/>
              <a:rect l="l" t="t" r="r" b="b"/>
              <a:pathLst>
                <a:path w="5622" h="7148" extrusionOk="0">
                  <a:moveTo>
                    <a:pt x="5622" y="1"/>
                  </a:moveTo>
                  <a:cubicBezTo>
                    <a:pt x="5258" y="96"/>
                    <a:pt x="4883" y="116"/>
                    <a:pt x="4505" y="116"/>
                  </a:cubicBezTo>
                  <a:cubicBezTo>
                    <a:pt x="4218" y="116"/>
                    <a:pt x="3930" y="104"/>
                    <a:pt x="3643" y="104"/>
                  </a:cubicBezTo>
                  <a:cubicBezTo>
                    <a:pt x="3276" y="104"/>
                    <a:pt x="2911" y="124"/>
                    <a:pt x="2556" y="212"/>
                  </a:cubicBezTo>
                  <a:cubicBezTo>
                    <a:pt x="1356" y="513"/>
                    <a:pt x="445" y="1622"/>
                    <a:pt x="230" y="2840"/>
                  </a:cubicBezTo>
                  <a:cubicBezTo>
                    <a:pt x="177" y="3143"/>
                    <a:pt x="149" y="3451"/>
                    <a:pt x="142" y="3760"/>
                  </a:cubicBezTo>
                  <a:cubicBezTo>
                    <a:pt x="136" y="4006"/>
                    <a:pt x="220" y="4416"/>
                    <a:pt x="90" y="4636"/>
                  </a:cubicBezTo>
                  <a:cubicBezTo>
                    <a:pt x="64" y="4679"/>
                    <a:pt x="28" y="4717"/>
                    <a:pt x="13" y="4764"/>
                  </a:cubicBezTo>
                  <a:cubicBezTo>
                    <a:pt x="1" y="4800"/>
                    <a:pt x="1" y="4841"/>
                    <a:pt x="3" y="4880"/>
                  </a:cubicBezTo>
                  <a:cubicBezTo>
                    <a:pt x="18" y="5371"/>
                    <a:pt x="84" y="5862"/>
                    <a:pt x="214" y="6336"/>
                  </a:cubicBezTo>
                  <a:cubicBezTo>
                    <a:pt x="277" y="6563"/>
                    <a:pt x="343" y="6822"/>
                    <a:pt x="461" y="7027"/>
                  </a:cubicBezTo>
                  <a:cubicBezTo>
                    <a:pt x="511" y="7112"/>
                    <a:pt x="560" y="7147"/>
                    <a:pt x="600" y="7147"/>
                  </a:cubicBezTo>
                  <a:cubicBezTo>
                    <a:pt x="678" y="7147"/>
                    <a:pt x="721" y="7015"/>
                    <a:pt x="659" y="6867"/>
                  </a:cubicBezTo>
                  <a:cubicBezTo>
                    <a:pt x="525" y="6550"/>
                    <a:pt x="471" y="6246"/>
                    <a:pt x="428" y="5901"/>
                  </a:cubicBezTo>
                  <a:cubicBezTo>
                    <a:pt x="393" y="5701"/>
                    <a:pt x="276" y="5286"/>
                    <a:pt x="378" y="5097"/>
                  </a:cubicBezTo>
                  <a:cubicBezTo>
                    <a:pt x="486" y="4899"/>
                    <a:pt x="637" y="4642"/>
                    <a:pt x="865" y="4569"/>
                  </a:cubicBezTo>
                  <a:cubicBezTo>
                    <a:pt x="960" y="4539"/>
                    <a:pt x="1066" y="4528"/>
                    <a:pt x="1176" y="4528"/>
                  </a:cubicBezTo>
                  <a:cubicBezTo>
                    <a:pt x="1418" y="4528"/>
                    <a:pt x="1680" y="4579"/>
                    <a:pt x="1897" y="4580"/>
                  </a:cubicBezTo>
                  <a:cubicBezTo>
                    <a:pt x="1905" y="4580"/>
                    <a:pt x="1914" y="4580"/>
                    <a:pt x="1923" y="4580"/>
                  </a:cubicBezTo>
                  <a:cubicBezTo>
                    <a:pt x="2523" y="4580"/>
                    <a:pt x="3056" y="4371"/>
                    <a:pt x="3570" y="4074"/>
                  </a:cubicBezTo>
                  <a:cubicBezTo>
                    <a:pt x="3755" y="3967"/>
                    <a:pt x="3935" y="3852"/>
                    <a:pt x="4090" y="3705"/>
                  </a:cubicBezTo>
                  <a:cubicBezTo>
                    <a:pt x="4332" y="3478"/>
                    <a:pt x="4506" y="3188"/>
                    <a:pt x="4659" y="2893"/>
                  </a:cubicBezTo>
                  <a:cubicBezTo>
                    <a:pt x="5132" y="1991"/>
                    <a:pt x="5459" y="1009"/>
                    <a:pt x="56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965;p42">
              <a:extLst>
                <a:ext uri="{FF2B5EF4-FFF2-40B4-BE49-F238E27FC236}">
                  <a16:creationId xmlns:a16="http://schemas.microsoft.com/office/drawing/2014/main" id="{1AC48AAE-F4C3-48C0-C18C-53F792A8241D}"/>
                </a:ext>
              </a:extLst>
            </p:cNvPr>
            <p:cNvSpPr/>
            <p:nvPr/>
          </p:nvSpPr>
          <p:spPr>
            <a:xfrm>
              <a:off x="5810664" y="2712824"/>
              <a:ext cx="261838" cy="238011"/>
            </a:xfrm>
            <a:custGeom>
              <a:avLst/>
              <a:gdLst/>
              <a:ahLst/>
              <a:cxnLst/>
              <a:rect l="l" t="t" r="r" b="b"/>
              <a:pathLst>
                <a:path w="4110" h="3736" extrusionOk="0">
                  <a:moveTo>
                    <a:pt x="0" y="1"/>
                  </a:moveTo>
                  <a:lnTo>
                    <a:pt x="0" y="1"/>
                  </a:lnTo>
                  <a:cubicBezTo>
                    <a:pt x="117" y="752"/>
                    <a:pt x="353" y="1482"/>
                    <a:pt x="698" y="2160"/>
                  </a:cubicBezTo>
                  <a:cubicBezTo>
                    <a:pt x="811" y="2380"/>
                    <a:pt x="937" y="2597"/>
                    <a:pt x="1117" y="2769"/>
                  </a:cubicBezTo>
                  <a:cubicBezTo>
                    <a:pt x="1232" y="2878"/>
                    <a:pt x="1365" y="2967"/>
                    <a:pt x="1501" y="3047"/>
                  </a:cubicBezTo>
                  <a:cubicBezTo>
                    <a:pt x="1913" y="3290"/>
                    <a:pt x="2373" y="3475"/>
                    <a:pt x="2850" y="3480"/>
                  </a:cubicBezTo>
                  <a:cubicBezTo>
                    <a:pt x="2854" y="3480"/>
                    <a:pt x="2858" y="3480"/>
                    <a:pt x="2862" y="3480"/>
                  </a:cubicBezTo>
                  <a:cubicBezTo>
                    <a:pt x="3064" y="3480"/>
                    <a:pt x="3283" y="3455"/>
                    <a:pt x="3475" y="3392"/>
                  </a:cubicBezTo>
                  <a:cubicBezTo>
                    <a:pt x="3563" y="3361"/>
                    <a:pt x="3639" y="3329"/>
                    <a:pt x="3710" y="3329"/>
                  </a:cubicBezTo>
                  <a:cubicBezTo>
                    <a:pt x="3776" y="3329"/>
                    <a:pt x="3838" y="3356"/>
                    <a:pt x="3905" y="3439"/>
                  </a:cubicBezTo>
                  <a:cubicBezTo>
                    <a:pt x="3974" y="3523"/>
                    <a:pt x="4008" y="3630"/>
                    <a:pt x="4041" y="3736"/>
                  </a:cubicBezTo>
                  <a:cubicBezTo>
                    <a:pt x="4104" y="3705"/>
                    <a:pt x="4109" y="3617"/>
                    <a:pt x="4104" y="3546"/>
                  </a:cubicBezTo>
                  <a:cubicBezTo>
                    <a:pt x="4059" y="2810"/>
                    <a:pt x="4089" y="2052"/>
                    <a:pt x="3735" y="1383"/>
                  </a:cubicBezTo>
                  <a:cubicBezTo>
                    <a:pt x="3419" y="785"/>
                    <a:pt x="2916" y="392"/>
                    <a:pt x="2282" y="181"/>
                  </a:cubicBezTo>
                  <a:cubicBezTo>
                    <a:pt x="1990" y="105"/>
                    <a:pt x="1688" y="92"/>
                    <a:pt x="1385" y="92"/>
                  </a:cubicBezTo>
                  <a:cubicBezTo>
                    <a:pt x="1229" y="92"/>
                    <a:pt x="1072" y="95"/>
                    <a:pt x="916" y="95"/>
                  </a:cubicBezTo>
                  <a:cubicBezTo>
                    <a:pt x="606" y="95"/>
                    <a:pt x="298" y="8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966;p42">
              <a:extLst>
                <a:ext uri="{FF2B5EF4-FFF2-40B4-BE49-F238E27FC236}">
                  <a16:creationId xmlns:a16="http://schemas.microsoft.com/office/drawing/2014/main" id="{44429D37-BC12-757B-89AE-3C8B655210E2}"/>
                </a:ext>
              </a:extLst>
            </p:cNvPr>
            <p:cNvSpPr/>
            <p:nvPr/>
          </p:nvSpPr>
          <p:spPr>
            <a:xfrm>
              <a:off x="6020448" y="2518391"/>
              <a:ext cx="123019" cy="314842"/>
            </a:xfrm>
            <a:custGeom>
              <a:avLst/>
              <a:gdLst/>
              <a:ahLst/>
              <a:cxnLst/>
              <a:rect l="l" t="t" r="r" b="b"/>
              <a:pathLst>
                <a:path w="1931" h="4942" extrusionOk="0">
                  <a:moveTo>
                    <a:pt x="1468" y="1"/>
                  </a:moveTo>
                  <a:cubicBezTo>
                    <a:pt x="1465" y="1"/>
                    <a:pt x="1463" y="2"/>
                    <a:pt x="1461" y="4"/>
                  </a:cubicBezTo>
                  <a:cubicBezTo>
                    <a:pt x="1240" y="219"/>
                    <a:pt x="1109" y="465"/>
                    <a:pt x="948" y="717"/>
                  </a:cubicBezTo>
                  <a:cubicBezTo>
                    <a:pt x="764" y="1007"/>
                    <a:pt x="543" y="1259"/>
                    <a:pt x="387" y="1569"/>
                  </a:cubicBezTo>
                  <a:cubicBezTo>
                    <a:pt x="154" y="2033"/>
                    <a:pt x="1" y="2639"/>
                    <a:pt x="108" y="3155"/>
                  </a:cubicBezTo>
                  <a:cubicBezTo>
                    <a:pt x="238" y="3777"/>
                    <a:pt x="575" y="4376"/>
                    <a:pt x="857" y="4939"/>
                  </a:cubicBezTo>
                  <a:lnTo>
                    <a:pt x="857" y="4939"/>
                  </a:lnTo>
                  <a:cubicBezTo>
                    <a:pt x="813" y="4849"/>
                    <a:pt x="877" y="4644"/>
                    <a:pt x="940" y="4485"/>
                  </a:cubicBezTo>
                  <a:cubicBezTo>
                    <a:pt x="970" y="4414"/>
                    <a:pt x="1000" y="4349"/>
                    <a:pt x="1020" y="4312"/>
                  </a:cubicBezTo>
                  <a:cubicBezTo>
                    <a:pt x="1152" y="4056"/>
                    <a:pt x="1337" y="3831"/>
                    <a:pt x="1475" y="3577"/>
                  </a:cubicBezTo>
                  <a:cubicBezTo>
                    <a:pt x="1931" y="2741"/>
                    <a:pt x="1866" y="1720"/>
                    <a:pt x="1666" y="791"/>
                  </a:cubicBezTo>
                  <a:cubicBezTo>
                    <a:pt x="1631" y="630"/>
                    <a:pt x="1597" y="471"/>
                    <a:pt x="1568" y="311"/>
                  </a:cubicBezTo>
                  <a:cubicBezTo>
                    <a:pt x="1565" y="288"/>
                    <a:pt x="1507" y="1"/>
                    <a:pt x="1468" y="1"/>
                  </a:cubicBezTo>
                  <a:close/>
                  <a:moveTo>
                    <a:pt x="857" y="4939"/>
                  </a:moveTo>
                  <a:cubicBezTo>
                    <a:pt x="858" y="4940"/>
                    <a:pt x="858" y="4941"/>
                    <a:pt x="858" y="4942"/>
                  </a:cubicBezTo>
                  <a:cubicBezTo>
                    <a:pt x="858" y="4941"/>
                    <a:pt x="858" y="4940"/>
                    <a:pt x="857" y="49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3"/>
          <p:cNvSpPr txBox="1">
            <a:spLocks noGrp="1"/>
          </p:cNvSpPr>
          <p:nvPr>
            <p:ph type="title" idx="4294967295"/>
          </p:nvPr>
        </p:nvSpPr>
        <p:spPr>
          <a:xfrm>
            <a:off x="833103" y="210460"/>
            <a:ext cx="73152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Bibliographie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33"/>
          <p:cNvSpPr txBox="1">
            <a:spLocks noGrp="1"/>
          </p:cNvSpPr>
          <p:nvPr>
            <p:ph type="body" idx="4294967295"/>
          </p:nvPr>
        </p:nvSpPr>
        <p:spPr>
          <a:xfrm>
            <a:off x="723735" y="1121178"/>
            <a:ext cx="7315200" cy="381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https://www.google.com/search?q=dr+feist+passive+house&amp;hl=en&amp;sxsrf=ALiCzsb87Xlfk_faQjJ185fotqurrbwt4Q:1652849578373&amp;source=lnms&amp;tbm=isch&amp;sa=X&amp;ved=2ahUKEwi3tvG_oOj3AhVG-qQKHcdLC5wQ_AUoAXoECAEQAw&amp;biw=1536&amp;bih=722&amp;dpr=1.25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https://blog.passivehouse-international.org/first-passive-house-wolfgang-feist/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https://www.bioenergyconsult.com/passive-houses/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https://blog.siniat.com.au/the-5-principles-of-passive-house-design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https://www.thebrecklife.com/passive-house-sustainability-guide/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https://case-de-lemn.com/tehnologie/casa-pasiva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https://www.reformex.ro/casa-pasiva/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https://www.casaevo.ro/blog/88-ce-implica-constructia-unei-case-complet-pasive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400"/>
              </a:spcBef>
              <a:spcAft>
                <a:spcPts val="40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3"/>
          <p:cNvSpPr txBox="1">
            <a:spLocks noGrp="1"/>
          </p:cNvSpPr>
          <p:nvPr>
            <p:ph type="title" idx="4294967295"/>
          </p:nvPr>
        </p:nvSpPr>
        <p:spPr>
          <a:xfrm>
            <a:off x="833103" y="210460"/>
            <a:ext cx="73152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Bibliographie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33"/>
          <p:cNvSpPr txBox="1">
            <a:spLocks noGrp="1"/>
          </p:cNvSpPr>
          <p:nvPr>
            <p:ph type="body" idx="4294967295"/>
          </p:nvPr>
        </p:nvSpPr>
        <p:spPr>
          <a:xfrm>
            <a:off x="621173" y="692860"/>
            <a:ext cx="7315200" cy="42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https://izotec.ro/ro/casa-pasiva-cum-alegi-ferestrele-termopan-potrivite/</a:t>
            </a: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https://www.buildup.eu/en/practices/cases/buhnici-house-premium-passive-house-certified-2018</a:t>
            </a: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https://life.ro/marius-soflete-inginerul-caselor-pasive-ardem-resurse-fosile-pentru-a-ne-tine-casele-calde-iarna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https://lovedeco.ro/cea-mai-smart-casa-din-europa-de-est-george-buhnici/-si-reci-vara-iar-in-scurt-timp-in-timpul-vietilor-noastre-nu-vom-mai-avea-acces-la-ele/</a:t>
            </a: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https://lovedeco.ro/cea-mai-smart-casa-din-europa-de-est-george-buhnici/</a:t>
            </a: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google.ro/search?q=economy+consumption+growth&amp;client=safari&amp;hl=ro-ro&amp;prmd=insv&amp;sxsrf=ALiCzsbCy11s0lAvFuvuQyhG-yQflJ3GTA:1652625387659&amp;source=lnms&amp;tbm=isch&amp;sa=X&amp;ved=2ahUKEwi487Wp3eH3AhVR77sIHelQA5oQ_AUoAXoECAIQAQ&amp;biw=414&amp;bih=714&amp;dpr=2</a:t>
            </a: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https://www.spatiulconstruit.ro/articol/casa-viitorului-viziune-si-tendinte-in-arhitectura-moderna/14643</a:t>
            </a: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https://casepractice.ro/casa-viitorului/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11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7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/>
          <p:nvPr/>
        </p:nvSpPr>
        <p:spPr>
          <a:xfrm>
            <a:off x="3157675" y="423941"/>
            <a:ext cx="33681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FF9900"/>
                </a:solidFill>
                <a:latin typeface="Fira Sans"/>
                <a:ea typeface="Fira Sans"/>
                <a:cs typeface="Fira Sans"/>
                <a:sym typeface="Fira Sans"/>
              </a:rPr>
              <a:t>LE LONGEMENT DU FUTUR </a:t>
            </a:r>
            <a:endParaRPr sz="3600" b="1" i="0" u="none" strike="noStrike" cap="none" dirty="0">
              <a:solidFill>
                <a:srgbClr val="FF99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5548447" y="1685782"/>
            <a:ext cx="3570000" cy="208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800" b="1" dirty="0">
              <a:solidFill>
                <a:srgbClr val="FF99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dirty="0">
                <a:solidFill>
                  <a:srgbClr val="FFD665"/>
                </a:solidFill>
                <a:latin typeface="Fira Sans"/>
                <a:sym typeface="Times New Roman"/>
              </a:rPr>
              <a:t>Dans quelle mesure pouvons-nous réduire la pollution et améliorer l’environnement dans lequel nous vivons ?</a:t>
            </a:r>
            <a:endParaRPr sz="1600" dirty="0">
              <a:solidFill>
                <a:srgbClr val="FFD665"/>
              </a:solidFill>
              <a:latin typeface="Fira Sans"/>
              <a:sym typeface="Fira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122" name="Picture 2" descr="Monsanto House of the Future - Iconic Houses">
            <a:extLst>
              <a:ext uri="{FF2B5EF4-FFF2-40B4-BE49-F238E27FC236}">
                <a16:creationId xmlns:a16="http://schemas.microsoft.com/office/drawing/2014/main" id="{5FDC71CF-79DC-38E1-5B40-DC38B312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93" y="1328055"/>
            <a:ext cx="5132254" cy="32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/>
          <p:nvPr/>
        </p:nvSpPr>
        <p:spPr>
          <a:xfrm>
            <a:off x="201300" y="256925"/>
            <a:ext cx="8741400" cy="3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1100" i="1">
              <a:solidFill>
                <a:srgbClr val="0000FF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 b="1" i="1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LE PLAN </a:t>
            </a:r>
            <a:endParaRPr sz="2100" b="1" i="1">
              <a:solidFill>
                <a:srgbClr val="0000FF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1">
                <a:solidFill>
                  <a:srgbClr val="0000FF"/>
                </a:solidFill>
              </a:rPr>
              <a:t>           </a:t>
            </a:r>
            <a:r>
              <a:rPr lang="en" sz="1300" b="1" i="1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A. Statistiques proposees : maison normale contre maison écologique ( Bulmac Filip ) </a:t>
            </a:r>
            <a:endParaRPr sz="1300" b="1" i="0" u="none" strike="noStrike" cap="none">
              <a:solidFill>
                <a:srgbClr val="3031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1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B. Importance du lieu et de l'environnement ( Mitru Denisa ) </a:t>
            </a:r>
            <a:endParaRPr sz="1300" b="1" i="0" u="none" strike="noStrike" cap="none">
              <a:solidFill>
                <a:srgbClr val="3031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1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C. Architecture et conception ( Hristescu Lia ) </a:t>
            </a:r>
            <a:endParaRPr sz="1300" b="1" i="0" u="none" strike="noStrike" cap="none">
              <a:solidFill>
                <a:srgbClr val="3031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 b="1" i="1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D. Technologie ( Blaga Mihnea ) </a:t>
            </a:r>
            <a:endParaRPr sz="1300" b="1" i="1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b="1" i="1">
              <a:solidFill>
                <a:srgbClr val="0000FF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3031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650" y="2978075"/>
            <a:ext cx="4270326" cy="200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9125" y="3389075"/>
            <a:ext cx="2177675" cy="15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Premiere maison passive- Dr. Feist 1991 </a:t>
            </a:r>
            <a:endParaRPr sz="2800" b="1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385150" y="3366750"/>
            <a:ext cx="19266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Minimum chauffage </a:t>
            </a:r>
            <a:endParaRPr lang="ro-RO" sz="1200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eau chaude </a:t>
            </a:r>
            <a:endParaRPr lang="ro-RO" sz="1200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electricite </a:t>
            </a:r>
            <a:endParaRPr sz="1200" b="0" i="0" u="none" strike="noStrike" cap="none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385150" y="1542700"/>
            <a:ext cx="19266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Minimum chauffage requis</a:t>
            </a:r>
            <a:endParaRPr sz="1200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10-25 </a:t>
            </a:r>
            <a:r>
              <a:rPr lang="en" sz="1200" dirty="0">
                <a:solidFill>
                  <a:schemeClr val="accent2">
                    <a:lumMod val="75000"/>
                  </a:schemeClr>
                </a:solidFill>
              </a:rPr>
              <a:t>€ / moins</a:t>
            </a:r>
            <a:endParaRPr sz="700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311699" y="2716725"/>
            <a:ext cx="2666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000" b="1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120kWh/mp/annee</a:t>
            </a:r>
            <a:endParaRPr sz="2000" b="1" i="0" u="none" strike="noStrike" cap="none" dirty="0">
              <a:solidFill>
                <a:schemeClr val="accent1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385150" y="942650"/>
            <a:ext cx="337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000" b="1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15kWh/annee</a:t>
            </a:r>
            <a:endParaRPr sz="2000" b="1" i="0" u="none" strike="noStrike" cap="none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4" name="Google Shape;2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002" y="1453116"/>
            <a:ext cx="2807706" cy="23249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42;p19">
            <a:extLst>
              <a:ext uri="{FF2B5EF4-FFF2-40B4-BE49-F238E27FC236}">
                <a16:creationId xmlns:a16="http://schemas.microsoft.com/office/drawing/2014/main" id="{0B7AE874-DAAC-84A1-4375-37D66C41F945}"/>
              </a:ext>
            </a:extLst>
          </p:cNvPr>
          <p:cNvSpPr txBox="1"/>
          <p:nvPr/>
        </p:nvSpPr>
        <p:spPr>
          <a:xfrm>
            <a:off x="5608883" y="1325453"/>
            <a:ext cx="1801744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Energie</a:t>
            </a:r>
            <a:r>
              <a:rPr lang="en-US" sz="1600" b="1" i="0" u="none" strike="noStrike" cap="none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i="0" u="none" strike="noStrike" cap="none" dirty="0" err="1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solaire</a:t>
            </a:r>
            <a:r>
              <a:rPr lang="en-US" sz="1600" b="1" i="0" u="none" strike="noStrike" cap="none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- courant </a:t>
            </a:r>
            <a:r>
              <a:rPr lang="en-US" sz="1600" b="1" i="0" u="none" strike="noStrike" cap="none" dirty="0" err="1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electrique</a:t>
            </a:r>
            <a:endParaRPr sz="1600" b="1" i="0" u="none" strike="noStrike" cap="none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244;p19">
            <a:extLst>
              <a:ext uri="{FF2B5EF4-FFF2-40B4-BE49-F238E27FC236}">
                <a16:creationId xmlns:a16="http://schemas.microsoft.com/office/drawing/2014/main" id="{9CEB0EDB-29E4-1C12-7397-3C9391BA0119}"/>
              </a:ext>
            </a:extLst>
          </p:cNvPr>
          <p:cNvSpPr txBox="1"/>
          <p:nvPr/>
        </p:nvSpPr>
        <p:spPr>
          <a:xfrm>
            <a:off x="5759453" y="2257000"/>
            <a:ext cx="1648200" cy="73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25% de diminution des </a:t>
            </a:r>
            <a:r>
              <a:rPr lang="en-US" sz="1200" b="0" i="0" u="none" strike="noStrike" cap="none" dirty="0" err="1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ressources</a:t>
            </a:r>
            <a:r>
              <a:rPr lang="en-US" sz="12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b="0" i="0" u="none" strike="noStrike" cap="none" dirty="0" err="1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impliquees</a:t>
            </a:r>
            <a:r>
              <a:rPr lang="en-US" sz="12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 b="0" i="0" u="none" strike="noStrike" cap="none" dirty="0">
              <a:solidFill>
                <a:schemeClr val="accent2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" name="Google Shape;255;p19">
            <a:extLst>
              <a:ext uri="{FF2B5EF4-FFF2-40B4-BE49-F238E27FC236}">
                <a16:creationId xmlns:a16="http://schemas.microsoft.com/office/drawing/2014/main" id="{E875B15E-540F-DEEE-9DFF-CAF2ADAD5B56}"/>
              </a:ext>
            </a:extLst>
          </p:cNvPr>
          <p:cNvSpPr txBox="1"/>
          <p:nvPr/>
        </p:nvSpPr>
        <p:spPr>
          <a:xfrm>
            <a:off x="5911497" y="445007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25</a:t>
            </a:r>
            <a:r>
              <a:rPr lang="en" sz="2000" b="1" i="0" u="none" strike="noStrike" cap="none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sz="2000" b="1" i="0" u="none" strike="noStrike" cap="none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" name="Google Shape;243;p19">
            <a:extLst>
              <a:ext uri="{FF2B5EF4-FFF2-40B4-BE49-F238E27FC236}">
                <a16:creationId xmlns:a16="http://schemas.microsoft.com/office/drawing/2014/main" id="{DAB5415B-880E-C7F3-D34D-D95D3364211C}"/>
              </a:ext>
            </a:extLst>
          </p:cNvPr>
          <p:cNvSpPr txBox="1"/>
          <p:nvPr/>
        </p:nvSpPr>
        <p:spPr>
          <a:xfrm>
            <a:off x="7259426" y="1337064"/>
            <a:ext cx="1801744" cy="98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Sans </a:t>
            </a:r>
            <a:r>
              <a:rPr lang="en-US" sz="1600" b="1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connexion</a:t>
            </a:r>
            <a:r>
              <a:rPr lang="en-US" sz="16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 au reseau de la </a:t>
            </a:r>
            <a:r>
              <a:rPr lang="en-US" sz="1600" b="1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ville</a:t>
            </a:r>
            <a:r>
              <a:rPr lang="en-US" sz="16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600" b="1" i="0" u="none" strike="noStrike" cap="none" dirty="0">
              <a:solidFill>
                <a:schemeClr val="accent1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" name="Google Shape;245;p19">
            <a:extLst>
              <a:ext uri="{FF2B5EF4-FFF2-40B4-BE49-F238E27FC236}">
                <a16:creationId xmlns:a16="http://schemas.microsoft.com/office/drawing/2014/main" id="{2A28AAB5-8140-8E58-425B-E383A056E8DA}"/>
              </a:ext>
            </a:extLst>
          </p:cNvPr>
          <p:cNvSpPr txBox="1"/>
          <p:nvPr/>
        </p:nvSpPr>
        <p:spPr>
          <a:xfrm>
            <a:off x="7412970" y="2194678"/>
            <a:ext cx="1648200" cy="77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50-8</a:t>
            </a:r>
            <a:r>
              <a:rPr lang="ro-RO" sz="12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0</a:t>
            </a:r>
            <a:r>
              <a:rPr lang="en-US" sz="12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% de reduction a long </a:t>
            </a:r>
            <a:r>
              <a:rPr lang="en-US" sz="1200" b="0" i="0" u="none" strike="noStrike" cap="none" dirty="0" err="1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terme</a:t>
            </a:r>
            <a:endParaRPr lang="en-US" sz="1200" b="0" i="0" u="none" strike="noStrike" cap="none" dirty="0">
              <a:solidFill>
                <a:schemeClr val="accent2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" name="Google Shape;256;p19">
            <a:extLst>
              <a:ext uri="{FF2B5EF4-FFF2-40B4-BE49-F238E27FC236}">
                <a16:creationId xmlns:a16="http://schemas.microsoft.com/office/drawing/2014/main" id="{2E0BDDAE-4EA2-92C0-D683-CF92D7C5774F}"/>
              </a:ext>
            </a:extLst>
          </p:cNvPr>
          <p:cNvSpPr txBox="1"/>
          <p:nvPr/>
        </p:nvSpPr>
        <p:spPr>
          <a:xfrm>
            <a:off x="7607565" y="446261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50-80</a:t>
            </a:r>
            <a:r>
              <a:rPr lang="en" sz="20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sz="2000" b="1" i="0" u="none" strike="noStrike" cap="none" dirty="0">
              <a:solidFill>
                <a:schemeClr val="accent1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640E143-182E-5BC4-5E93-8F179843FE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805901"/>
              </p:ext>
            </p:extLst>
          </p:nvPr>
        </p:nvGraphicFramePr>
        <p:xfrm>
          <a:off x="5149752" y="3029709"/>
          <a:ext cx="2835981" cy="1476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A61D3EB-0E96-7A2D-E876-5B18734943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188445"/>
              </p:ext>
            </p:extLst>
          </p:nvPr>
        </p:nvGraphicFramePr>
        <p:xfrm>
          <a:off x="7068017" y="3029709"/>
          <a:ext cx="2289169" cy="158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8CFB4-A056-3CF1-116B-A67C14C8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F31964-6656-75A3-9BE5-96DD5D0ECD8B}"/>
              </a:ext>
            </a:extLst>
          </p:cNvPr>
          <p:cNvSpPr txBox="1"/>
          <p:nvPr/>
        </p:nvSpPr>
        <p:spPr>
          <a:xfrm>
            <a:off x="1212112" y="2126512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Maison pasive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6495A-3C8B-731C-A235-C6DED1BC6D57}"/>
              </a:ext>
            </a:extLst>
          </p:cNvPr>
          <p:cNvSpPr txBox="1"/>
          <p:nvPr/>
        </p:nvSpPr>
        <p:spPr>
          <a:xfrm>
            <a:off x="2934587" y="1205022"/>
            <a:ext cx="1651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b="1" dirty="0"/>
              <a:t>Maison  moderne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29E5F-75B1-BAB2-9C1B-90D6B11C17DA}"/>
              </a:ext>
            </a:extLst>
          </p:cNvPr>
          <p:cNvSpPr txBox="1"/>
          <p:nvPr/>
        </p:nvSpPr>
        <p:spPr>
          <a:xfrm>
            <a:off x="4797275" y="0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o-RO" b="1" dirty="0"/>
              <a:t>La maison avec de </a:t>
            </a:r>
          </a:p>
          <a:p>
            <a:pPr algn="just"/>
            <a:r>
              <a:rPr lang="ro-RO" b="1" dirty="0"/>
              <a:t>    grandes pertes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AC681-297C-CFBC-70E7-2FB098455AB0}"/>
              </a:ext>
            </a:extLst>
          </p:cNvPr>
          <p:cNvSpPr txBox="1"/>
          <p:nvPr/>
        </p:nvSpPr>
        <p:spPr>
          <a:xfrm>
            <a:off x="7657210" y="504814"/>
            <a:ext cx="1190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Les profits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2B930-E65D-8316-3679-9E206AD85829}"/>
              </a:ext>
            </a:extLst>
          </p:cNvPr>
          <p:cNvSpPr txBox="1"/>
          <p:nvPr/>
        </p:nvSpPr>
        <p:spPr>
          <a:xfrm>
            <a:off x="7657210" y="90433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Solaire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64DFF-7BD7-340A-8AE2-1729C2A3C8C3}"/>
              </a:ext>
            </a:extLst>
          </p:cNvPr>
          <p:cNvSpPr txBox="1"/>
          <p:nvPr/>
        </p:nvSpPr>
        <p:spPr>
          <a:xfrm>
            <a:off x="7657210" y="1175009"/>
            <a:ext cx="111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Résiduelles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30EC0A-11D8-16DC-8C99-335838AD38D1}"/>
              </a:ext>
            </a:extLst>
          </p:cNvPr>
          <p:cNvSpPr txBox="1"/>
          <p:nvPr/>
        </p:nvSpPr>
        <p:spPr>
          <a:xfrm>
            <a:off x="7657210" y="1445684"/>
            <a:ext cx="1027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Chauffage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B4869-F83E-CA41-E09B-4582F8A9135F}"/>
              </a:ext>
            </a:extLst>
          </p:cNvPr>
          <p:cNvSpPr txBox="1"/>
          <p:nvPr/>
        </p:nvSpPr>
        <p:spPr>
          <a:xfrm>
            <a:off x="7733414" y="301964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26350-9602-4EF4-A6F2-F760ED427356}"/>
              </a:ext>
            </a:extLst>
          </p:cNvPr>
          <p:cNvSpPr txBox="1"/>
          <p:nvPr/>
        </p:nvSpPr>
        <p:spPr>
          <a:xfrm>
            <a:off x="7733414" y="2748972"/>
            <a:ext cx="1190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Les pertes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B2002B-0CE0-4484-5001-FB0E88C0DB83}"/>
              </a:ext>
            </a:extLst>
          </p:cNvPr>
          <p:cNvSpPr txBox="1"/>
          <p:nvPr/>
        </p:nvSpPr>
        <p:spPr>
          <a:xfrm>
            <a:off x="7664662" y="3121296"/>
            <a:ext cx="85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Mures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444D41-1A5A-2728-4846-7D2C0460DD08}"/>
              </a:ext>
            </a:extLst>
          </p:cNvPr>
          <p:cNvSpPr txBox="1"/>
          <p:nvPr/>
        </p:nvSpPr>
        <p:spPr>
          <a:xfrm>
            <a:off x="7664662" y="3419167"/>
            <a:ext cx="735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Toits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44F64-2316-B220-DE4F-9842861FEF08}"/>
              </a:ext>
            </a:extLst>
          </p:cNvPr>
          <p:cNvSpPr txBox="1"/>
          <p:nvPr/>
        </p:nvSpPr>
        <p:spPr>
          <a:xfrm>
            <a:off x="7638423" y="3744483"/>
            <a:ext cx="126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Plancher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1841CE-A121-27F6-2638-F8B6B1A80825}"/>
              </a:ext>
            </a:extLst>
          </p:cNvPr>
          <p:cNvSpPr txBox="1"/>
          <p:nvPr/>
        </p:nvSpPr>
        <p:spPr>
          <a:xfrm>
            <a:off x="7638423" y="4034606"/>
            <a:ext cx="116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Fenê</a:t>
            </a:r>
            <a:r>
              <a:rPr lang="en-US" dirty="0" err="1"/>
              <a:t>tres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2B416D-99A5-AD3A-5C0F-F73E5E748738}"/>
              </a:ext>
            </a:extLst>
          </p:cNvPr>
          <p:cNvSpPr txBox="1"/>
          <p:nvPr/>
        </p:nvSpPr>
        <p:spPr>
          <a:xfrm>
            <a:off x="7619290" y="4311995"/>
            <a:ext cx="85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Portes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D3011-C130-AD25-D9BE-67FBEAA14169}"/>
              </a:ext>
            </a:extLst>
          </p:cNvPr>
          <p:cNvSpPr txBox="1"/>
          <p:nvPr/>
        </p:nvSpPr>
        <p:spPr>
          <a:xfrm>
            <a:off x="7619290" y="4596290"/>
            <a:ext cx="1188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Ventilation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/>
          <p:nvPr/>
        </p:nvSpPr>
        <p:spPr>
          <a:xfrm>
            <a:off x="2301458" y="3360257"/>
            <a:ext cx="1143299" cy="1144236"/>
          </a:xfrm>
          <a:custGeom>
            <a:avLst/>
            <a:gdLst/>
            <a:ahLst/>
            <a:cxnLst/>
            <a:rect l="l" t="t" r="r" b="b"/>
            <a:pathLst>
              <a:path w="12203" h="12213" extrusionOk="0">
                <a:moveTo>
                  <a:pt x="5897" y="1"/>
                </a:moveTo>
                <a:cubicBezTo>
                  <a:pt x="5649" y="1"/>
                  <a:pt x="5511" y="20"/>
                  <a:pt x="5511" y="20"/>
                </a:cubicBezTo>
                <a:cubicBezTo>
                  <a:pt x="5848" y="333"/>
                  <a:pt x="6161" y="1752"/>
                  <a:pt x="6318" y="2494"/>
                </a:cubicBezTo>
                <a:cubicBezTo>
                  <a:pt x="6357" y="2680"/>
                  <a:pt x="6387" y="2834"/>
                  <a:pt x="6405" y="2930"/>
                </a:cubicBezTo>
                <a:lnTo>
                  <a:pt x="6405" y="2931"/>
                </a:lnTo>
                <a:cubicBezTo>
                  <a:pt x="6625" y="4132"/>
                  <a:pt x="7318" y="4497"/>
                  <a:pt x="7897" y="4497"/>
                </a:cubicBezTo>
                <a:cubicBezTo>
                  <a:pt x="8342" y="4497"/>
                  <a:pt x="8721" y="4281"/>
                  <a:pt x="8766" y="4064"/>
                </a:cubicBezTo>
                <a:cubicBezTo>
                  <a:pt x="9046" y="2707"/>
                  <a:pt x="7894" y="1499"/>
                  <a:pt x="6781" y="673"/>
                </a:cubicBezTo>
                <a:lnTo>
                  <a:pt x="6781" y="673"/>
                </a:lnTo>
                <a:cubicBezTo>
                  <a:pt x="6970" y="766"/>
                  <a:pt x="9026" y="950"/>
                  <a:pt x="10358" y="2519"/>
                </a:cubicBezTo>
                <a:lnTo>
                  <a:pt x="10357" y="2519"/>
                </a:lnTo>
                <a:cubicBezTo>
                  <a:pt x="10636" y="2845"/>
                  <a:pt x="10817" y="3203"/>
                  <a:pt x="11016" y="3589"/>
                </a:cubicBezTo>
                <a:cubicBezTo>
                  <a:pt x="11405" y="4346"/>
                  <a:pt x="11625" y="5202"/>
                  <a:pt x="11625" y="6113"/>
                </a:cubicBezTo>
                <a:cubicBezTo>
                  <a:pt x="11625" y="9165"/>
                  <a:pt x="9152" y="11638"/>
                  <a:pt x="6100" y="11638"/>
                </a:cubicBezTo>
                <a:cubicBezTo>
                  <a:pt x="3049" y="11638"/>
                  <a:pt x="575" y="9165"/>
                  <a:pt x="575" y="6113"/>
                </a:cubicBezTo>
                <a:cubicBezTo>
                  <a:pt x="575" y="3440"/>
                  <a:pt x="2473" y="1211"/>
                  <a:pt x="4994" y="698"/>
                </a:cubicBezTo>
                <a:cubicBezTo>
                  <a:pt x="4970" y="645"/>
                  <a:pt x="4952" y="611"/>
                  <a:pt x="4937" y="589"/>
                </a:cubicBezTo>
                <a:lnTo>
                  <a:pt x="4535" y="215"/>
                </a:lnTo>
                <a:cubicBezTo>
                  <a:pt x="1925" y="908"/>
                  <a:pt x="1" y="3285"/>
                  <a:pt x="1" y="6112"/>
                </a:cubicBezTo>
                <a:cubicBezTo>
                  <a:pt x="1" y="9480"/>
                  <a:pt x="2733" y="12212"/>
                  <a:pt x="6101" y="12212"/>
                </a:cubicBezTo>
                <a:cubicBezTo>
                  <a:pt x="9471" y="12212"/>
                  <a:pt x="12202" y="9480"/>
                  <a:pt x="12202" y="6112"/>
                </a:cubicBezTo>
                <a:cubicBezTo>
                  <a:pt x="12201" y="5218"/>
                  <a:pt x="12007" y="4367"/>
                  <a:pt x="11660" y="3601"/>
                </a:cubicBezTo>
                <a:cubicBezTo>
                  <a:pt x="11531" y="3315"/>
                  <a:pt x="11381" y="3043"/>
                  <a:pt x="11211" y="2785"/>
                </a:cubicBezTo>
                <a:lnTo>
                  <a:pt x="11212" y="2785"/>
                </a:lnTo>
                <a:cubicBezTo>
                  <a:pt x="11163" y="2709"/>
                  <a:pt x="11112" y="2634"/>
                  <a:pt x="11057" y="2561"/>
                </a:cubicBezTo>
                <a:cubicBezTo>
                  <a:pt x="11047" y="2547"/>
                  <a:pt x="11038" y="2534"/>
                  <a:pt x="11028" y="2519"/>
                </a:cubicBezTo>
                <a:lnTo>
                  <a:pt x="11027" y="2519"/>
                </a:lnTo>
                <a:cubicBezTo>
                  <a:pt x="10069" y="1242"/>
                  <a:pt x="8561" y="496"/>
                  <a:pt x="8030" y="372"/>
                </a:cubicBezTo>
                <a:cubicBezTo>
                  <a:pt x="7085" y="58"/>
                  <a:pt x="6326" y="1"/>
                  <a:pt x="58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2842809" y="2950359"/>
            <a:ext cx="36352" cy="321544"/>
          </a:xfrm>
          <a:custGeom>
            <a:avLst/>
            <a:gdLst/>
            <a:ahLst/>
            <a:cxnLst/>
            <a:rect l="l" t="t" r="r" b="b"/>
            <a:pathLst>
              <a:path w="388" h="3432" extrusionOk="0">
                <a:moveTo>
                  <a:pt x="194" y="0"/>
                </a:moveTo>
                <a:cubicBezTo>
                  <a:pt x="87" y="0"/>
                  <a:pt x="1" y="87"/>
                  <a:pt x="1" y="194"/>
                </a:cubicBezTo>
                <a:lnTo>
                  <a:pt x="1" y="3241"/>
                </a:lnTo>
                <a:cubicBezTo>
                  <a:pt x="1" y="3346"/>
                  <a:pt x="88" y="3432"/>
                  <a:pt x="194" y="3432"/>
                </a:cubicBezTo>
                <a:cubicBezTo>
                  <a:pt x="301" y="3432"/>
                  <a:pt x="388" y="3346"/>
                  <a:pt x="387" y="3241"/>
                </a:cubicBezTo>
                <a:lnTo>
                  <a:pt x="387" y="194"/>
                </a:lnTo>
                <a:cubicBezTo>
                  <a:pt x="387" y="86"/>
                  <a:pt x="302" y="0"/>
                  <a:pt x="1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2693277" y="2950171"/>
            <a:ext cx="335317" cy="184007"/>
          </a:xfrm>
          <a:custGeom>
            <a:avLst/>
            <a:gdLst/>
            <a:ahLst/>
            <a:cxnLst/>
            <a:rect l="l" t="t" r="r" b="b"/>
            <a:pathLst>
              <a:path w="3579" h="1964" extrusionOk="0">
                <a:moveTo>
                  <a:pt x="1790" y="1"/>
                </a:moveTo>
                <a:cubicBezTo>
                  <a:pt x="1740" y="1"/>
                  <a:pt x="1691" y="20"/>
                  <a:pt x="1653" y="57"/>
                </a:cubicBezTo>
                <a:lnTo>
                  <a:pt x="76" y="1634"/>
                </a:lnTo>
                <a:cubicBezTo>
                  <a:pt x="1" y="1710"/>
                  <a:pt x="1" y="1832"/>
                  <a:pt x="76" y="1907"/>
                </a:cubicBezTo>
                <a:cubicBezTo>
                  <a:pt x="114" y="1945"/>
                  <a:pt x="164" y="1963"/>
                  <a:pt x="213" y="1963"/>
                </a:cubicBezTo>
                <a:cubicBezTo>
                  <a:pt x="262" y="1963"/>
                  <a:pt x="311" y="1945"/>
                  <a:pt x="349" y="1907"/>
                </a:cubicBezTo>
                <a:lnTo>
                  <a:pt x="1790" y="466"/>
                </a:lnTo>
                <a:lnTo>
                  <a:pt x="3232" y="1907"/>
                </a:lnTo>
                <a:cubicBezTo>
                  <a:pt x="3269" y="1944"/>
                  <a:pt x="3318" y="1964"/>
                  <a:pt x="3367" y="1964"/>
                </a:cubicBezTo>
                <a:cubicBezTo>
                  <a:pt x="3417" y="1964"/>
                  <a:pt x="3466" y="1944"/>
                  <a:pt x="3503" y="1907"/>
                </a:cubicBezTo>
                <a:cubicBezTo>
                  <a:pt x="3579" y="1832"/>
                  <a:pt x="3579" y="1710"/>
                  <a:pt x="3503" y="1634"/>
                </a:cubicBezTo>
                <a:lnTo>
                  <a:pt x="1926" y="57"/>
                </a:lnTo>
                <a:cubicBezTo>
                  <a:pt x="1888" y="20"/>
                  <a:pt x="1839" y="1"/>
                  <a:pt x="17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0"/>
          <p:cNvGrpSpPr/>
          <p:nvPr/>
        </p:nvGrpSpPr>
        <p:grpSpPr>
          <a:xfrm>
            <a:off x="2637943" y="3850874"/>
            <a:ext cx="446082" cy="415701"/>
            <a:chOff x="2565106" y="1110718"/>
            <a:chExt cx="503592" cy="469295"/>
          </a:xfrm>
        </p:grpSpPr>
        <p:sp>
          <p:nvSpPr>
            <p:cNvPr id="269" name="Google Shape;269;p20"/>
            <p:cNvSpPr/>
            <p:nvPr/>
          </p:nvSpPr>
          <p:spPr>
            <a:xfrm>
              <a:off x="2601459" y="1246477"/>
              <a:ext cx="436502" cy="333536"/>
            </a:xfrm>
            <a:custGeom>
              <a:avLst/>
              <a:gdLst/>
              <a:ahLst/>
              <a:cxnLst/>
              <a:rect l="l" t="t" r="r" b="b"/>
              <a:pathLst>
                <a:path w="4659" h="3560" extrusionOk="0">
                  <a:moveTo>
                    <a:pt x="2329" y="0"/>
                  </a:moveTo>
                  <a:cubicBezTo>
                    <a:pt x="1043" y="0"/>
                    <a:pt x="0" y="797"/>
                    <a:pt x="0" y="1780"/>
                  </a:cubicBezTo>
                  <a:cubicBezTo>
                    <a:pt x="0" y="2762"/>
                    <a:pt x="1043" y="3559"/>
                    <a:pt x="2329" y="3559"/>
                  </a:cubicBezTo>
                  <a:cubicBezTo>
                    <a:pt x="3615" y="3559"/>
                    <a:pt x="4658" y="2762"/>
                    <a:pt x="4658" y="1780"/>
                  </a:cubicBezTo>
                  <a:cubicBezTo>
                    <a:pt x="4658" y="797"/>
                    <a:pt x="3615" y="0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2565106" y="1200568"/>
              <a:ext cx="83946" cy="83946"/>
            </a:xfrm>
            <a:custGeom>
              <a:avLst/>
              <a:gdLst/>
              <a:ahLst/>
              <a:cxnLst/>
              <a:rect l="l" t="t" r="r" b="b"/>
              <a:pathLst>
                <a:path w="896" h="896" extrusionOk="0">
                  <a:moveTo>
                    <a:pt x="448" y="0"/>
                  </a:moveTo>
                  <a:cubicBezTo>
                    <a:pt x="201" y="0"/>
                    <a:pt x="1" y="201"/>
                    <a:pt x="1" y="449"/>
                  </a:cubicBezTo>
                  <a:cubicBezTo>
                    <a:pt x="1" y="695"/>
                    <a:pt x="201" y="896"/>
                    <a:pt x="448" y="896"/>
                  </a:cubicBezTo>
                  <a:cubicBezTo>
                    <a:pt x="695" y="896"/>
                    <a:pt x="896" y="695"/>
                    <a:pt x="896" y="449"/>
                  </a:cubicBezTo>
                  <a:cubicBezTo>
                    <a:pt x="896" y="201"/>
                    <a:pt x="695" y="0"/>
                    <a:pt x="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0"/>
            <p:cNvSpPr/>
            <p:nvPr/>
          </p:nvSpPr>
          <p:spPr>
            <a:xfrm>
              <a:off x="2681003" y="1110718"/>
              <a:ext cx="102872" cy="102872"/>
            </a:xfrm>
            <a:custGeom>
              <a:avLst/>
              <a:gdLst/>
              <a:ahLst/>
              <a:cxnLst/>
              <a:rect l="l" t="t" r="r" b="b"/>
              <a:pathLst>
                <a:path w="1098" h="1098" extrusionOk="0">
                  <a:moveTo>
                    <a:pt x="549" y="1"/>
                  </a:moveTo>
                  <a:cubicBezTo>
                    <a:pt x="246" y="1"/>
                    <a:pt x="1" y="246"/>
                    <a:pt x="1" y="549"/>
                  </a:cubicBezTo>
                  <a:cubicBezTo>
                    <a:pt x="1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1"/>
                    <a:pt x="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2826413" y="1110718"/>
              <a:ext cx="102872" cy="102872"/>
            </a:xfrm>
            <a:custGeom>
              <a:avLst/>
              <a:gdLst/>
              <a:ahLst/>
              <a:cxnLst/>
              <a:rect l="l" t="t" r="r" b="b"/>
              <a:pathLst>
                <a:path w="1098" h="1098" extrusionOk="0">
                  <a:moveTo>
                    <a:pt x="549" y="1"/>
                  </a:moveTo>
                  <a:cubicBezTo>
                    <a:pt x="246" y="1"/>
                    <a:pt x="1" y="246"/>
                    <a:pt x="1" y="549"/>
                  </a:cubicBezTo>
                  <a:cubicBezTo>
                    <a:pt x="1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1"/>
                    <a:pt x="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2978006" y="1189419"/>
              <a:ext cx="90692" cy="90692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5" y="1"/>
                  </a:moveTo>
                  <a:cubicBezTo>
                    <a:pt x="217" y="1"/>
                    <a:pt x="1" y="217"/>
                    <a:pt x="1" y="485"/>
                  </a:cubicBezTo>
                  <a:cubicBezTo>
                    <a:pt x="1" y="752"/>
                    <a:pt x="217" y="968"/>
                    <a:pt x="485" y="968"/>
                  </a:cubicBezTo>
                  <a:cubicBezTo>
                    <a:pt x="752" y="968"/>
                    <a:pt x="967" y="752"/>
                    <a:pt x="967" y="485"/>
                  </a:cubicBezTo>
                  <a:cubicBezTo>
                    <a:pt x="967" y="217"/>
                    <a:pt x="752" y="1"/>
                    <a:pt x="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20"/>
          <p:cNvGrpSpPr/>
          <p:nvPr/>
        </p:nvGrpSpPr>
        <p:grpSpPr>
          <a:xfrm>
            <a:off x="1067350" y="2494182"/>
            <a:ext cx="335410" cy="343000"/>
            <a:chOff x="1067350" y="2397313"/>
            <a:chExt cx="335410" cy="343000"/>
          </a:xfrm>
        </p:grpSpPr>
        <p:sp>
          <p:nvSpPr>
            <p:cNvPr id="277" name="Google Shape;277;p20"/>
            <p:cNvSpPr/>
            <p:nvPr/>
          </p:nvSpPr>
          <p:spPr>
            <a:xfrm>
              <a:off x="1216882" y="2397313"/>
              <a:ext cx="36071" cy="321638"/>
            </a:xfrm>
            <a:custGeom>
              <a:avLst/>
              <a:gdLst/>
              <a:ahLst/>
              <a:cxnLst/>
              <a:rect l="l" t="t" r="r" b="b"/>
              <a:pathLst>
                <a:path w="385" h="3433" extrusionOk="0">
                  <a:moveTo>
                    <a:pt x="193" y="0"/>
                  </a:moveTo>
                  <a:cubicBezTo>
                    <a:pt x="87" y="0"/>
                    <a:pt x="1" y="86"/>
                    <a:pt x="1" y="192"/>
                  </a:cubicBezTo>
                  <a:lnTo>
                    <a:pt x="1" y="3239"/>
                  </a:lnTo>
                  <a:cubicBezTo>
                    <a:pt x="1" y="3346"/>
                    <a:pt x="87" y="3432"/>
                    <a:pt x="193" y="3432"/>
                  </a:cubicBezTo>
                  <a:cubicBezTo>
                    <a:pt x="298" y="3432"/>
                    <a:pt x="384" y="3345"/>
                    <a:pt x="384" y="3239"/>
                  </a:cubicBezTo>
                  <a:lnTo>
                    <a:pt x="384" y="192"/>
                  </a:lnTo>
                  <a:cubicBezTo>
                    <a:pt x="384" y="86"/>
                    <a:pt x="298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067350" y="2556400"/>
              <a:ext cx="335410" cy="183913"/>
            </a:xfrm>
            <a:custGeom>
              <a:avLst/>
              <a:gdLst/>
              <a:ahLst/>
              <a:cxnLst/>
              <a:rect l="l" t="t" r="r" b="b"/>
              <a:pathLst>
                <a:path w="3580" h="1963" extrusionOk="0">
                  <a:moveTo>
                    <a:pt x="212" y="0"/>
                  </a:moveTo>
                  <a:cubicBezTo>
                    <a:pt x="163" y="0"/>
                    <a:pt x="114" y="19"/>
                    <a:pt x="76" y="57"/>
                  </a:cubicBezTo>
                  <a:cubicBezTo>
                    <a:pt x="0" y="132"/>
                    <a:pt x="0" y="254"/>
                    <a:pt x="76" y="329"/>
                  </a:cubicBezTo>
                  <a:lnTo>
                    <a:pt x="1653" y="1906"/>
                  </a:lnTo>
                  <a:cubicBezTo>
                    <a:pt x="1689" y="1942"/>
                    <a:pt x="1738" y="1962"/>
                    <a:pt x="1789" y="1962"/>
                  </a:cubicBezTo>
                  <a:cubicBezTo>
                    <a:pt x="1840" y="1962"/>
                    <a:pt x="1888" y="1942"/>
                    <a:pt x="1927" y="1906"/>
                  </a:cubicBezTo>
                  <a:lnTo>
                    <a:pt x="3504" y="329"/>
                  </a:lnTo>
                  <a:cubicBezTo>
                    <a:pt x="3580" y="254"/>
                    <a:pt x="3580" y="132"/>
                    <a:pt x="3504" y="57"/>
                  </a:cubicBezTo>
                  <a:cubicBezTo>
                    <a:pt x="3466" y="19"/>
                    <a:pt x="3417" y="0"/>
                    <a:pt x="3367" y="0"/>
                  </a:cubicBezTo>
                  <a:cubicBezTo>
                    <a:pt x="3318" y="0"/>
                    <a:pt x="3269" y="19"/>
                    <a:pt x="3232" y="57"/>
                  </a:cubicBezTo>
                  <a:lnTo>
                    <a:pt x="1790" y="1498"/>
                  </a:lnTo>
                  <a:lnTo>
                    <a:pt x="348" y="57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20"/>
          <p:cNvSpPr/>
          <p:nvPr/>
        </p:nvSpPr>
        <p:spPr>
          <a:xfrm>
            <a:off x="3979477" y="1280785"/>
            <a:ext cx="1143299" cy="1144236"/>
          </a:xfrm>
          <a:custGeom>
            <a:avLst/>
            <a:gdLst/>
            <a:ahLst/>
            <a:cxnLst/>
            <a:rect l="l" t="t" r="r" b="b"/>
            <a:pathLst>
              <a:path w="12203" h="12213" extrusionOk="0">
                <a:moveTo>
                  <a:pt x="5896" y="1"/>
                </a:moveTo>
                <a:cubicBezTo>
                  <a:pt x="5648" y="1"/>
                  <a:pt x="5510" y="20"/>
                  <a:pt x="5510" y="20"/>
                </a:cubicBezTo>
                <a:cubicBezTo>
                  <a:pt x="5847" y="333"/>
                  <a:pt x="6159" y="1751"/>
                  <a:pt x="6317" y="2493"/>
                </a:cubicBezTo>
                <a:cubicBezTo>
                  <a:pt x="6357" y="2680"/>
                  <a:pt x="6387" y="2834"/>
                  <a:pt x="6404" y="2930"/>
                </a:cubicBezTo>
                <a:lnTo>
                  <a:pt x="6404" y="2931"/>
                </a:lnTo>
                <a:cubicBezTo>
                  <a:pt x="6625" y="4132"/>
                  <a:pt x="7317" y="4496"/>
                  <a:pt x="7897" y="4496"/>
                </a:cubicBezTo>
                <a:cubicBezTo>
                  <a:pt x="8342" y="4496"/>
                  <a:pt x="8721" y="4280"/>
                  <a:pt x="8765" y="4063"/>
                </a:cubicBezTo>
                <a:cubicBezTo>
                  <a:pt x="9046" y="2707"/>
                  <a:pt x="7893" y="1499"/>
                  <a:pt x="6780" y="672"/>
                </a:cubicBezTo>
                <a:lnTo>
                  <a:pt x="6780" y="672"/>
                </a:lnTo>
                <a:cubicBezTo>
                  <a:pt x="6970" y="765"/>
                  <a:pt x="9026" y="949"/>
                  <a:pt x="10358" y="2518"/>
                </a:cubicBezTo>
                <a:lnTo>
                  <a:pt x="10356" y="2518"/>
                </a:lnTo>
                <a:cubicBezTo>
                  <a:pt x="10635" y="2845"/>
                  <a:pt x="10817" y="3203"/>
                  <a:pt x="11015" y="3588"/>
                </a:cubicBezTo>
                <a:cubicBezTo>
                  <a:pt x="11405" y="4345"/>
                  <a:pt x="11625" y="5202"/>
                  <a:pt x="11625" y="6113"/>
                </a:cubicBezTo>
                <a:cubicBezTo>
                  <a:pt x="11625" y="9164"/>
                  <a:pt x="9151" y="11638"/>
                  <a:pt x="6100" y="11638"/>
                </a:cubicBezTo>
                <a:cubicBezTo>
                  <a:pt x="3048" y="11638"/>
                  <a:pt x="575" y="9164"/>
                  <a:pt x="575" y="6113"/>
                </a:cubicBezTo>
                <a:cubicBezTo>
                  <a:pt x="575" y="3439"/>
                  <a:pt x="2473" y="1211"/>
                  <a:pt x="4993" y="697"/>
                </a:cubicBezTo>
                <a:cubicBezTo>
                  <a:pt x="4969" y="645"/>
                  <a:pt x="4951" y="610"/>
                  <a:pt x="4936" y="589"/>
                </a:cubicBezTo>
                <a:lnTo>
                  <a:pt x="4535" y="215"/>
                </a:lnTo>
                <a:cubicBezTo>
                  <a:pt x="1924" y="907"/>
                  <a:pt x="1" y="3285"/>
                  <a:pt x="1" y="6111"/>
                </a:cubicBezTo>
                <a:cubicBezTo>
                  <a:pt x="1" y="9480"/>
                  <a:pt x="2733" y="12212"/>
                  <a:pt x="6101" y="12212"/>
                </a:cubicBezTo>
                <a:cubicBezTo>
                  <a:pt x="9469" y="12212"/>
                  <a:pt x="12202" y="9480"/>
                  <a:pt x="12202" y="6111"/>
                </a:cubicBezTo>
                <a:cubicBezTo>
                  <a:pt x="12200" y="5217"/>
                  <a:pt x="12006" y="4367"/>
                  <a:pt x="11660" y="3601"/>
                </a:cubicBezTo>
                <a:cubicBezTo>
                  <a:pt x="11530" y="3315"/>
                  <a:pt x="11381" y="3043"/>
                  <a:pt x="11211" y="2784"/>
                </a:cubicBezTo>
                <a:lnTo>
                  <a:pt x="11212" y="2784"/>
                </a:lnTo>
                <a:cubicBezTo>
                  <a:pt x="11162" y="2708"/>
                  <a:pt x="11111" y="2634"/>
                  <a:pt x="11057" y="2561"/>
                </a:cubicBezTo>
                <a:cubicBezTo>
                  <a:pt x="11047" y="2547"/>
                  <a:pt x="11038" y="2533"/>
                  <a:pt x="11028" y="2518"/>
                </a:cubicBezTo>
                <a:lnTo>
                  <a:pt x="11027" y="2518"/>
                </a:lnTo>
                <a:cubicBezTo>
                  <a:pt x="10069" y="1242"/>
                  <a:pt x="8561" y="496"/>
                  <a:pt x="8030" y="372"/>
                </a:cubicBezTo>
                <a:cubicBezTo>
                  <a:pt x="7084" y="58"/>
                  <a:pt x="6325" y="1"/>
                  <a:pt x="589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3866110" y="1158144"/>
            <a:ext cx="1369654" cy="1369748"/>
          </a:xfrm>
          <a:custGeom>
            <a:avLst/>
            <a:gdLst/>
            <a:ahLst/>
            <a:cxnLst/>
            <a:rect l="l" t="t" r="r" b="b"/>
            <a:pathLst>
              <a:path w="14619" h="14620" extrusionOk="0">
                <a:moveTo>
                  <a:pt x="7310" y="385"/>
                </a:moveTo>
                <a:cubicBezTo>
                  <a:pt x="11129" y="385"/>
                  <a:pt x="14234" y="3493"/>
                  <a:pt x="14234" y="7310"/>
                </a:cubicBezTo>
                <a:cubicBezTo>
                  <a:pt x="14234" y="11128"/>
                  <a:pt x="11128" y="14235"/>
                  <a:pt x="7310" y="14235"/>
                </a:cubicBezTo>
                <a:cubicBezTo>
                  <a:pt x="3491" y="14235"/>
                  <a:pt x="385" y="11128"/>
                  <a:pt x="385" y="7310"/>
                </a:cubicBezTo>
                <a:cubicBezTo>
                  <a:pt x="385" y="3493"/>
                  <a:pt x="3491" y="385"/>
                  <a:pt x="7310" y="385"/>
                </a:cubicBezTo>
                <a:close/>
                <a:moveTo>
                  <a:pt x="7310" y="1"/>
                </a:moveTo>
                <a:cubicBezTo>
                  <a:pt x="3280" y="1"/>
                  <a:pt x="0" y="3280"/>
                  <a:pt x="0" y="7310"/>
                </a:cubicBezTo>
                <a:cubicBezTo>
                  <a:pt x="0" y="11341"/>
                  <a:pt x="3280" y="14620"/>
                  <a:pt x="7310" y="14620"/>
                </a:cubicBezTo>
                <a:cubicBezTo>
                  <a:pt x="11340" y="14620"/>
                  <a:pt x="14619" y="11341"/>
                  <a:pt x="14619" y="7310"/>
                </a:cubicBezTo>
                <a:cubicBezTo>
                  <a:pt x="14619" y="3280"/>
                  <a:pt x="11340" y="1"/>
                  <a:pt x="73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20"/>
          <p:cNvGrpSpPr/>
          <p:nvPr/>
        </p:nvGrpSpPr>
        <p:grpSpPr>
          <a:xfrm>
            <a:off x="4395375" y="2493709"/>
            <a:ext cx="335410" cy="321826"/>
            <a:chOff x="4395375" y="2376015"/>
            <a:chExt cx="335410" cy="321826"/>
          </a:xfrm>
        </p:grpSpPr>
        <p:sp>
          <p:nvSpPr>
            <p:cNvPr id="282" name="Google Shape;282;p20"/>
            <p:cNvSpPr/>
            <p:nvPr/>
          </p:nvSpPr>
          <p:spPr>
            <a:xfrm>
              <a:off x="4545094" y="2376015"/>
              <a:ext cx="36071" cy="321544"/>
            </a:xfrm>
            <a:custGeom>
              <a:avLst/>
              <a:gdLst/>
              <a:ahLst/>
              <a:cxnLst/>
              <a:rect l="l" t="t" r="r" b="b"/>
              <a:pathLst>
                <a:path w="385" h="3432" extrusionOk="0">
                  <a:moveTo>
                    <a:pt x="192" y="1"/>
                  </a:moveTo>
                  <a:cubicBezTo>
                    <a:pt x="86" y="1"/>
                    <a:pt x="1" y="86"/>
                    <a:pt x="1" y="192"/>
                  </a:cubicBezTo>
                  <a:lnTo>
                    <a:pt x="1" y="3239"/>
                  </a:lnTo>
                  <a:cubicBezTo>
                    <a:pt x="1" y="3347"/>
                    <a:pt x="86" y="3431"/>
                    <a:pt x="192" y="3431"/>
                  </a:cubicBezTo>
                  <a:cubicBezTo>
                    <a:pt x="298" y="3431"/>
                    <a:pt x="384" y="3347"/>
                    <a:pt x="384" y="3239"/>
                  </a:cubicBezTo>
                  <a:lnTo>
                    <a:pt x="384" y="192"/>
                  </a:lnTo>
                  <a:cubicBezTo>
                    <a:pt x="384" y="86"/>
                    <a:pt x="298" y="1"/>
                    <a:pt x="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4395375" y="2513928"/>
              <a:ext cx="335410" cy="183913"/>
            </a:xfrm>
            <a:custGeom>
              <a:avLst/>
              <a:gdLst/>
              <a:ahLst/>
              <a:cxnLst/>
              <a:rect l="l" t="t" r="r" b="b"/>
              <a:pathLst>
                <a:path w="3580" h="1963" extrusionOk="0">
                  <a:moveTo>
                    <a:pt x="212" y="0"/>
                  </a:moveTo>
                  <a:cubicBezTo>
                    <a:pt x="163" y="0"/>
                    <a:pt x="114" y="19"/>
                    <a:pt x="76" y="56"/>
                  </a:cubicBezTo>
                  <a:cubicBezTo>
                    <a:pt x="0" y="132"/>
                    <a:pt x="0" y="254"/>
                    <a:pt x="76" y="330"/>
                  </a:cubicBezTo>
                  <a:lnTo>
                    <a:pt x="1654" y="1906"/>
                  </a:lnTo>
                  <a:cubicBezTo>
                    <a:pt x="1691" y="1942"/>
                    <a:pt x="1739" y="1963"/>
                    <a:pt x="1790" y="1963"/>
                  </a:cubicBezTo>
                  <a:cubicBezTo>
                    <a:pt x="1840" y="1963"/>
                    <a:pt x="1890" y="1942"/>
                    <a:pt x="1927" y="1906"/>
                  </a:cubicBezTo>
                  <a:lnTo>
                    <a:pt x="3504" y="330"/>
                  </a:lnTo>
                  <a:cubicBezTo>
                    <a:pt x="3580" y="254"/>
                    <a:pt x="3580" y="132"/>
                    <a:pt x="3504" y="56"/>
                  </a:cubicBezTo>
                  <a:cubicBezTo>
                    <a:pt x="3466" y="19"/>
                    <a:pt x="3417" y="0"/>
                    <a:pt x="3367" y="0"/>
                  </a:cubicBezTo>
                  <a:cubicBezTo>
                    <a:pt x="3318" y="0"/>
                    <a:pt x="3269" y="19"/>
                    <a:pt x="3232" y="56"/>
                  </a:cubicBezTo>
                  <a:lnTo>
                    <a:pt x="1790" y="1498"/>
                  </a:ln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20"/>
          <p:cNvGrpSpPr/>
          <p:nvPr/>
        </p:nvGrpSpPr>
        <p:grpSpPr>
          <a:xfrm>
            <a:off x="4269913" y="1780486"/>
            <a:ext cx="557683" cy="406569"/>
            <a:chOff x="4154118" y="3868888"/>
            <a:chExt cx="736410" cy="536938"/>
          </a:xfrm>
        </p:grpSpPr>
        <p:sp>
          <p:nvSpPr>
            <p:cNvPr id="285" name="Google Shape;285;p20"/>
            <p:cNvSpPr/>
            <p:nvPr/>
          </p:nvSpPr>
          <p:spPr>
            <a:xfrm>
              <a:off x="4154118" y="4006426"/>
              <a:ext cx="352087" cy="399400"/>
            </a:xfrm>
            <a:custGeom>
              <a:avLst/>
              <a:gdLst/>
              <a:ahLst/>
              <a:cxnLst/>
              <a:rect l="l" t="t" r="r" b="b"/>
              <a:pathLst>
                <a:path w="3758" h="4263" extrusionOk="0">
                  <a:moveTo>
                    <a:pt x="142" y="0"/>
                  </a:moveTo>
                  <a:cubicBezTo>
                    <a:pt x="132" y="0"/>
                    <a:pt x="122" y="0"/>
                    <a:pt x="112" y="1"/>
                  </a:cubicBezTo>
                  <a:cubicBezTo>
                    <a:pt x="46" y="5"/>
                    <a:pt x="0" y="67"/>
                    <a:pt x="14" y="131"/>
                  </a:cubicBezTo>
                  <a:lnTo>
                    <a:pt x="522" y="2415"/>
                  </a:lnTo>
                  <a:cubicBezTo>
                    <a:pt x="569" y="2640"/>
                    <a:pt x="720" y="2828"/>
                    <a:pt x="927" y="2926"/>
                  </a:cubicBezTo>
                  <a:lnTo>
                    <a:pt x="1848" y="3360"/>
                  </a:lnTo>
                  <a:cubicBezTo>
                    <a:pt x="2040" y="3451"/>
                    <a:pt x="2163" y="3643"/>
                    <a:pt x="2163" y="3855"/>
                  </a:cubicBezTo>
                  <a:lnTo>
                    <a:pt x="2163" y="4263"/>
                  </a:lnTo>
                  <a:lnTo>
                    <a:pt x="3757" y="4263"/>
                  </a:lnTo>
                  <a:lnTo>
                    <a:pt x="3757" y="2526"/>
                  </a:lnTo>
                  <a:cubicBezTo>
                    <a:pt x="3757" y="2352"/>
                    <a:pt x="3677" y="2188"/>
                    <a:pt x="3538" y="2081"/>
                  </a:cubicBezTo>
                  <a:lnTo>
                    <a:pt x="2621" y="1373"/>
                  </a:lnTo>
                  <a:cubicBezTo>
                    <a:pt x="2569" y="1333"/>
                    <a:pt x="2510" y="1315"/>
                    <a:pt x="2451" y="1315"/>
                  </a:cubicBezTo>
                  <a:cubicBezTo>
                    <a:pt x="2330" y="1315"/>
                    <a:pt x="2213" y="1394"/>
                    <a:pt x="2178" y="1525"/>
                  </a:cubicBezTo>
                  <a:cubicBezTo>
                    <a:pt x="2150" y="1629"/>
                    <a:pt x="2186" y="1743"/>
                    <a:pt x="2268" y="1811"/>
                  </a:cubicBezTo>
                  <a:lnTo>
                    <a:pt x="2623" y="2109"/>
                  </a:lnTo>
                  <a:cubicBezTo>
                    <a:pt x="2682" y="2159"/>
                    <a:pt x="2717" y="2232"/>
                    <a:pt x="2717" y="2308"/>
                  </a:cubicBezTo>
                  <a:lnTo>
                    <a:pt x="2717" y="2709"/>
                  </a:lnTo>
                  <a:lnTo>
                    <a:pt x="1275" y="2065"/>
                  </a:lnTo>
                  <a:lnTo>
                    <a:pt x="609" y="321"/>
                  </a:lnTo>
                  <a:cubicBezTo>
                    <a:pt x="535" y="126"/>
                    <a:pt x="347" y="0"/>
                    <a:pt x="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4538254" y="4006426"/>
              <a:ext cx="352274" cy="399400"/>
            </a:xfrm>
            <a:custGeom>
              <a:avLst/>
              <a:gdLst/>
              <a:ahLst/>
              <a:cxnLst/>
              <a:rect l="l" t="t" r="r" b="b"/>
              <a:pathLst>
                <a:path w="3760" h="4263" extrusionOk="0">
                  <a:moveTo>
                    <a:pt x="3617" y="0"/>
                  </a:moveTo>
                  <a:cubicBezTo>
                    <a:pt x="3412" y="0"/>
                    <a:pt x="3224" y="126"/>
                    <a:pt x="3150" y="321"/>
                  </a:cubicBezTo>
                  <a:lnTo>
                    <a:pt x="2484" y="2065"/>
                  </a:lnTo>
                  <a:lnTo>
                    <a:pt x="1043" y="2709"/>
                  </a:lnTo>
                  <a:lnTo>
                    <a:pt x="1043" y="2308"/>
                  </a:lnTo>
                  <a:cubicBezTo>
                    <a:pt x="1043" y="2232"/>
                    <a:pt x="1077" y="2159"/>
                    <a:pt x="1136" y="2109"/>
                  </a:cubicBezTo>
                  <a:lnTo>
                    <a:pt x="1490" y="1811"/>
                  </a:lnTo>
                  <a:cubicBezTo>
                    <a:pt x="1574" y="1743"/>
                    <a:pt x="1609" y="1629"/>
                    <a:pt x="1581" y="1525"/>
                  </a:cubicBezTo>
                  <a:cubicBezTo>
                    <a:pt x="1546" y="1394"/>
                    <a:pt x="1430" y="1315"/>
                    <a:pt x="1308" y="1315"/>
                  </a:cubicBezTo>
                  <a:cubicBezTo>
                    <a:pt x="1250" y="1315"/>
                    <a:pt x="1190" y="1333"/>
                    <a:pt x="1138" y="1373"/>
                  </a:cubicBezTo>
                  <a:lnTo>
                    <a:pt x="220" y="2081"/>
                  </a:lnTo>
                  <a:cubicBezTo>
                    <a:pt x="82" y="2188"/>
                    <a:pt x="1" y="2352"/>
                    <a:pt x="1" y="2526"/>
                  </a:cubicBezTo>
                  <a:lnTo>
                    <a:pt x="1" y="4263"/>
                  </a:lnTo>
                  <a:lnTo>
                    <a:pt x="1596" y="4263"/>
                  </a:lnTo>
                  <a:lnTo>
                    <a:pt x="1596" y="3855"/>
                  </a:lnTo>
                  <a:cubicBezTo>
                    <a:pt x="1596" y="3643"/>
                    <a:pt x="1719" y="3451"/>
                    <a:pt x="1911" y="3360"/>
                  </a:cubicBezTo>
                  <a:lnTo>
                    <a:pt x="2832" y="2926"/>
                  </a:lnTo>
                  <a:cubicBezTo>
                    <a:pt x="3039" y="2828"/>
                    <a:pt x="3190" y="2640"/>
                    <a:pt x="3237" y="2415"/>
                  </a:cubicBezTo>
                  <a:lnTo>
                    <a:pt x="3745" y="131"/>
                  </a:lnTo>
                  <a:cubicBezTo>
                    <a:pt x="3759" y="67"/>
                    <a:pt x="3713" y="5"/>
                    <a:pt x="3648" y="1"/>
                  </a:cubicBezTo>
                  <a:cubicBezTo>
                    <a:pt x="3637" y="0"/>
                    <a:pt x="3627" y="0"/>
                    <a:pt x="3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4436599" y="3868888"/>
              <a:ext cx="171172" cy="249403"/>
            </a:xfrm>
            <a:custGeom>
              <a:avLst/>
              <a:gdLst/>
              <a:ahLst/>
              <a:cxnLst/>
              <a:rect l="l" t="t" r="r" b="b"/>
              <a:pathLst>
                <a:path w="1827" h="2662" extrusionOk="0">
                  <a:moveTo>
                    <a:pt x="914" y="1"/>
                  </a:moveTo>
                  <a:cubicBezTo>
                    <a:pt x="914" y="1"/>
                    <a:pt x="0" y="599"/>
                    <a:pt x="0" y="1339"/>
                  </a:cubicBezTo>
                  <a:cubicBezTo>
                    <a:pt x="0" y="2009"/>
                    <a:pt x="337" y="2564"/>
                    <a:pt x="776" y="2661"/>
                  </a:cubicBezTo>
                  <a:cubicBezTo>
                    <a:pt x="724" y="2490"/>
                    <a:pt x="690" y="2225"/>
                    <a:pt x="690" y="1926"/>
                  </a:cubicBezTo>
                  <a:cubicBezTo>
                    <a:pt x="690" y="1411"/>
                    <a:pt x="913" y="991"/>
                    <a:pt x="913" y="991"/>
                  </a:cubicBezTo>
                  <a:cubicBezTo>
                    <a:pt x="913" y="991"/>
                    <a:pt x="1135" y="1410"/>
                    <a:pt x="1135" y="1926"/>
                  </a:cubicBezTo>
                  <a:cubicBezTo>
                    <a:pt x="1135" y="2224"/>
                    <a:pt x="1101" y="2490"/>
                    <a:pt x="1049" y="2661"/>
                  </a:cubicBezTo>
                  <a:cubicBezTo>
                    <a:pt x="1488" y="2564"/>
                    <a:pt x="1825" y="2009"/>
                    <a:pt x="1825" y="1339"/>
                  </a:cubicBezTo>
                  <a:cubicBezTo>
                    <a:pt x="1827" y="599"/>
                    <a:pt x="914" y="1"/>
                    <a:pt x="9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20"/>
          <p:cNvSpPr/>
          <p:nvPr/>
        </p:nvSpPr>
        <p:spPr>
          <a:xfrm>
            <a:off x="5629576" y="3360257"/>
            <a:ext cx="1143299" cy="1144236"/>
          </a:xfrm>
          <a:custGeom>
            <a:avLst/>
            <a:gdLst/>
            <a:ahLst/>
            <a:cxnLst/>
            <a:rect l="l" t="t" r="r" b="b"/>
            <a:pathLst>
              <a:path w="12203" h="12213" extrusionOk="0">
                <a:moveTo>
                  <a:pt x="5897" y="1"/>
                </a:moveTo>
                <a:cubicBezTo>
                  <a:pt x="5649" y="1"/>
                  <a:pt x="5511" y="20"/>
                  <a:pt x="5511" y="20"/>
                </a:cubicBezTo>
                <a:cubicBezTo>
                  <a:pt x="5848" y="333"/>
                  <a:pt x="6161" y="1752"/>
                  <a:pt x="6318" y="2494"/>
                </a:cubicBezTo>
                <a:cubicBezTo>
                  <a:pt x="6358" y="2680"/>
                  <a:pt x="6387" y="2834"/>
                  <a:pt x="6405" y="2930"/>
                </a:cubicBezTo>
                <a:lnTo>
                  <a:pt x="6405" y="2931"/>
                </a:lnTo>
                <a:cubicBezTo>
                  <a:pt x="6625" y="4132"/>
                  <a:pt x="7318" y="4497"/>
                  <a:pt x="7897" y="4497"/>
                </a:cubicBezTo>
                <a:cubicBezTo>
                  <a:pt x="8343" y="4497"/>
                  <a:pt x="8722" y="4281"/>
                  <a:pt x="8767" y="4064"/>
                </a:cubicBezTo>
                <a:cubicBezTo>
                  <a:pt x="9046" y="2707"/>
                  <a:pt x="7894" y="1499"/>
                  <a:pt x="6782" y="673"/>
                </a:cubicBezTo>
                <a:lnTo>
                  <a:pt x="6782" y="673"/>
                </a:lnTo>
                <a:cubicBezTo>
                  <a:pt x="6971" y="766"/>
                  <a:pt x="9027" y="950"/>
                  <a:pt x="10359" y="2519"/>
                </a:cubicBezTo>
                <a:lnTo>
                  <a:pt x="10357" y="2519"/>
                </a:lnTo>
                <a:cubicBezTo>
                  <a:pt x="10636" y="2845"/>
                  <a:pt x="10817" y="3203"/>
                  <a:pt x="11016" y="3589"/>
                </a:cubicBezTo>
                <a:cubicBezTo>
                  <a:pt x="11405" y="4346"/>
                  <a:pt x="11625" y="5202"/>
                  <a:pt x="11625" y="6113"/>
                </a:cubicBezTo>
                <a:cubicBezTo>
                  <a:pt x="11625" y="9165"/>
                  <a:pt x="9152" y="11638"/>
                  <a:pt x="6100" y="11638"/>
                </a:cubicBezTo>
                <a:cubicBezTo>
                  <a:pt x="3049" y="11638"/>
                  <a:pt x="575" y="9165"/>
                  <a:pt x="575" y="6113"/>
                </a:cubicBezTo>
                <a:cubicBezTo>
                  <a:pt x="575" y="3440"/>
                  <a:pt x="2473" y="1211"/>
                  <a:pt x="4994" y="698"/>
                </a:cubicBezTo>
                <a:cubicBezTo>
                  <a:pt x="4971" y="645"/>
                  <a:pt x="4952" y="611"/>
                  <a:pt x="4937" y="589"/>
                </a:cubicBezTo>
                <a:lnTo>
                  <a:pt x="4536" y="215"/>
                </a:lnTo>
                <a:cubicBezTo>
                  <a:pt x="1925" y="908"/>
                  <a:pt x="1" y="3285"/>
                  <a:pt x="1" y="6112"/>
                </a:cubicBezTo>
                <a:cubicBezTo>
                  <a:pt x="1" y="9480"/>
                  <a:pt x="2733" y="12212"/>
                  <a:pt x="6102" y="12212"/>
                </a:cubicBezTo>
                <a:cubicBezTo>
                  <a:pt x="9471" y="12212"/>
                  <a:pt x="12202" y="9480"/>
                  <a:pt x="12202" y="6112"/>
                </a:cubicBezTo>
                <a:cubicBezTo>
                  <a:pt x="12201" y="5218"/>
                  <a:pt x="12007" y="4367"/>
                  <a:pt x="11660" y="3601"/>
                </a:cubicBezTo>
                <a:cubicBezTo>
                  <a:pt x="11531" y="3315"/>
                  <a:pt x="11382" y="3043"/>
                  <a:pt x="11212" y="2785"/>
                </a:cubicBezTo>
                <a:lnTo>
                  <a:pt x="11213" y="2785"/>
                </a:lnTo>
                <a:cubicBezTo>
                  <a:pt x="11163" y="2709"/>
                  <a:pt x="11112" y="2634"/>
                  <a:pt x="11059" y="2561"/>
                </a:cubicBezTo>
                <a:cubicBezTo>
                  <a:pt x="11047" y="2547"/>
                  <a:pt x="11039" y="2534"/>
                  <a:pt x="11029" y="2519"/>
                </a:cubicBezTo>
                <a:lnTo>
                  <a:pt x="11027" y="2519"/>
                </a:lnTo>
                <a:cubicBezTo>
                  <a:pt x="10069" y="1242"/>
                  <a:pt x="8561" y="496"/>
                  <a:pt x="8031" y="372"/>
                </a:cubicBezTo>
                <a:cubicBezTo>
                  <a:pt x="7085" y="58"/>
                  <a:pt x="6326" y="1"/>
                  <a:pt x="58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5516302" y="3237803"/>
            <a:ext cx="1369654" cy="1369841"/>
          </a:xfrm>
          <a:custGeom>
            <a:avLst/>
            <a:gdLst/>
            <a:ahLst/>
            <a:cxnLst/>
            <a:rect l="l" t="t" r="r" b="b"/>
            <a:pathLst>
              <a:path w="14619" h="14621" extrusionOk="0">
                <a:moveTo>
                  <a:pt x="7310" y="385"/>
                </a:moveTo>
                <a:cubicBezTo>
                  <a:pt x="11128" y="385"/>
                  <a:pt x="14234" y="3493"/>
                  <a:pt x="14234" y="7310"/>
                </a:cubicBezTo>
                <a:cubicBezTo>
                  <a:pt x="14234" y="11128"/>
                  <a:pt x="11128" y="14234"/>
                  <a:pt x="7310" y="14234"/>
                </a:cubicBezTo>
                <a:cubicBezTo>
                  <a:pt x="3492" y="14234"/>
                  <a:pt x="385" y="11128"/>
                  <a:pt x="385" y="7310"/>
                </a:cubicBezTo>
                <a:cubicBezTo>
                  <a:pt x="385" y="3493"/>
                  <a:pt x="3492" y="385"/>
                  <a:pt x="7310" y="385"/>
                </a:cubicBezTo>
                <a:close/>
                <a:moveTo>
                  <a:pt x="7310" y="1"/>
                </a:moveTo>
                <a:cubicBezTo>
                  <a:pt x="3280" y="1"/>
                  <a:pt x="1" y="3280"/>
                  <a:pt x="1" y="7310"/>
                </a:cubicBezTo>
                <a:cubicBezTo>
                  <a:pt x="1" y="11341"/>
                  <a:pt x="3280" y="14620"/>
                  <a:pt x="7310" y="14620"/>
                </a:cubicBezTo>
                <a:cubicBezTo>
                  <a:pt x="11339" y="14620"/>
                  <a:pt x="14619" y="11341"/>
                  <a:pt x="14619" y="7310"/>
                </a:cubicBezTo>
                <a:cubicBezTo>
                  <a:pt x="14619" y="3280"/>
                  <a:pt x="11339" y="1"/>
                  <a:pt x="73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0"/>
          <p:cNvSpPr/>
          <p:nvPr/>
        </p:nvSpPr>
        <p:spPr>
          <a:xfrm>
            <a:off x="5428139" y="2444726"/>
            <a:ext cx="1555067" cy="380662"/>
          </a:xfrm>
          <a:custGeom>
            <a:avLst/>
            <a:gdLst/>
            <a:ahLst/>
            <a:cxnLst/>
            <a:rect l="l" t="t" r="r" b="b"/>
            <a:pathLst>
              <a:path w="16598" h="4063" extrusionOk="0">
                <a:moveTo>
                  <a:pt x="2031" y="1"/>
                </a:moveTo>
                <a:cubicBezTo>
                  <a:pt x="910" y="1"/>
                  <a:pt x="0" y="909"/>
                  <a:pt x="0" y="2032"/>
                </a:cubicBezTo>
                <a:cubicBezTo>
                  <a:pt x="0" y="3153"/>
                  <a:pt x="910" y="4063"/>
                  <a:pt x="2031" y="4063"/>
                </a:cubicBezTo>
                <a:lnTo>
                  <a:pt x="14566" y="4063"/>
                </a:lnTo>
                <a:cubicBezTo>
                  <a:pt x="15688" y="4063"/>
                  <a:pt x="16597" y="3153"/>
                  <a:pt x="16597" y="2032"/>
                </a:cubicBezTo>
                <a:cubicBezTo>
                  <a:pt x="16597" y="909"/>
                  <a:pt x="15688" y="1"/>
                  <a:pt x="145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0"/>
          <p:cNvSpPr/>
          <p:nvPr/>
        </p:nvSpPr>
        <p:spPr>
          <a:xfrm>
            <a:off x="6171114" y="2950359"/>
            <a:ext cx="36071" cy="321544"/>
          </a:xfrm>
          <a:custGeom>
            <a:avLst/>
            <a:gdLst/>
            <a:ahLst/>
            <a:cxnLst/>
            <a:rect l="l" t="t" r="r" b="b"/>
            <a:pathLst>
              <a:path w="385" h="3432" extrusionOk="0">
                <a:moveTo>
                  <a:pt x="193" y="0"/>
                </a:moveTo>
                <a:cubicBezTo>
                  <a:pt x="87" y="0"/>
                  <a:pt x="1" y="87"/>
                  <a:pt x="1" y="194"/>
                </a:cubicBezTo>
                <a:lnTo>
                  <a:pt x="1" y="3241"/>
                </a:lnTo>
                <a:cubicBezTo>
                  <a:pt x="1" y="3346"/>
                  <a:pt x="87" y="3432"/>
                  <a:pt x="193" y="3432"/>
                </a:cubicBezTo>
                <a:cubicBezTo>
                  <a:pt x="299" y="3432"/>
                  <a:pt x="385" y="3346"/>
                  <a:pt x="385" y="3241"/>
                </a:cubicBezTo>
                <a:lnTo>
                  <a:pt x="385" y="194"/>
                </a:lnTo>
                <a:cubicBezTo>
                  <a:pt x="385" y="86"/>
                  <a:pt x="299" y="0"/>
                  <a:pt x="1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0"/>
          <p:cNvSpPr/>
          <p:nvPr/>
        </p:nvSpPr>
        <p:spPr>
          <a:xfrm>
            <a:off x="6021488" y="2950171"/>
            <a:ext cx="335223" cy="184007"/>
          </a:xfrm>
          <a:custGeom>
            <a:avLst/>
            <a:gdLst/>
            <a:ahLst/>
            <a:cxnLst/>
            <a:rect l="l" t="t" r="r" b="b"/>
            <a:pathLst>
              <a:path w="3578" h="1964" extrusionOk="0">
                <a:moveTo>
                  <a:pt x="1789" y="1"/>
                </a:moveTo>
                <a:cubicBezTo>
                  <a:pt x="1740" y="1"/>
                  <a:pt x="1691" y="20"/>
                  <a:pt x="1653" y="57"/>
                </a:cubicBezTo>
                <a:lnTo>
                  <a:pt x="76" y="1634"/>
                </a:lnTo>
                <a:cubicBezTo>
                  <a:pt x="1" y="1710"/>
                  <a:pt x="1" y="1832"/>
                  <a:pt x="76" y="1907"/>
                </a:cubicBezTo>
                <a:cubicBezTo>
                  <a:pt x="114" y="1945"/>
                  <a:pt x="163" y="1963"/>
                  <a:pt x="212" y="1963"/>
                </a:cubicBezTo>
                <a:cubicBezTo>
                  <a:pt x="261" y="1963"/>
                  <a:pt x="311" y="1945"/>
                  <a:pt x="349" y="1907"/>
                </a:cubicBezTo>
                <a:lnTo>
                  <a:pt x="1790" y="466"/>
                </a:lnTo>
                <a:lnTo>
                  <a:pt x="3231" y="1907"/>
                </a:lnTo>
                <a:cubicBezTo>
                  <a:pt x="3269" y="1944"/>
                  <a:pt x="3317" y="1964"/>
                  <a:pt x="3367" y="1964"/>
                </a:cubicBezTo>
                <a:cubicBezTo>
                  <a:pt x="3417" y="1964"/>
                  <a:pt x="3465" y="1944"/>
                  <a:pt x="3502" y="1907"/>
                </a:cubicBezTo>
                <a:cubicBezTo>
                  <a:pt x="3578" y="1832"/>
                  <a:pt x="3578" y="1710"/>
                  <a:pt x="3502" y="1634"/>
                </a:cubicBezTo>
                <a:lnTo>
                  <a:pt x="1925" y="57"/>
                </a:lnTo>
                <a:cubicBezTo>
                  <a:pt x="1887" y="20"/>
                  <a:pt x="1838" y="1"/>
                  <a:pt x="17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20"/>
          <p:cNvGrpSpPr/>
          <p:nvPr/>
        </p:nvGrpSpPr>
        <p:grpSpPr>
          <a:xfrm>
            <a:off x="5923048" y="3793433"/>
            <a:ext cx="565380" cy="530545"/>
            <a:chOff x="5888259" y="1011031"/>
            <a:chExt cx="632699" cy="593716"/>
          </a:xfrm>
        </p:grpSpPr>
        <p:sp>
          <p:nvSpPr>
            <p:cNvPr id="294" name="Google Shape;294;p20"/>
            <p:cNvSpPr/>
            <p:nvPr/>
          </p:nvSpPr>
          <p:spPr>
            <a:xfrm>
              <a:off x="6026641" y="1148851"/>
              <a:ext cx="355554" cy="455896"/>
            </a:xfrm>
            <a:custGeom>
              <a:avLst/>
              <a:gdLst/>
              <a:ahLst/>
              <a:cxnLst/>
              <a:rect l="l" t="t" r="r" b="b"/>
              <a:pathLst>
                <a:path w="3795" h="4866" extrusionOk="0">
                  <a:moveTo>
                    <a:pt x="2264" y="1161"/>
                  </a:moveTo>
                  <a:lnTo>
                    <a:pt x="1952" y="1590"/>
                  </a:lnTo>
                  <a:lnTo>
                    <a:pt x="2595" y="1596"/>
                  </a:lnTo>
                  <a:lnTo>
                    <a:pt x="1584" y="2814"/>
                  </a:lnTo>
                  <a:lnTo>
                    <a:pt x="1963" y="1957"/>
                  </a:lnTo>
                  <a:lnTo>
                    <a:pt x="1219" y="1957"/>
                  </a:lnTo>
                  <a:lnTo>
                    <a:pt x="1631" y="1161"/>
                  </a:lnTo>
                  <a:close/>
                  <a:moveTo>
                    <a:pt x="1900" y="0"/>
                  </a:moveTo>
                  <a:cubicBezTo>
                    <a:pt x="1866" y="0"/>
                    <a:pt x="1832" y="1"/>
                    <a:pt x="1798" y="3"/>
                  </a:cubicBezTo>
                  <a:cubicBezTo>
                    <a:pt x="799" y="56"/>
                    <a:pt x="1" y="907"/>
                    <a:pt x="7" y="1907"/>
                  </a:cubicBezTo>
                  <a:cubicBezTo>
                    <a:pt x="12" y="2597"/>
                    <a:pt x="385" y="3197"/>
                    <a:pt x="939" y="3525"/>
                  </a:cubicBezTo>
                  <a:cubicBezTo>
                    <a:pt x="1096" y="3617"/>
                    <a:pt x="1193" y="3784"/>
                    <a:pt x="1193" y="3964"/>
                  </a:cubicBezTo>
                  <a:lnTo>
                    <a:pt x="1193" y="4163"/>
                  </a:lnTo>
                  <a:lnTo>
                    <a:pt x="928" y="4163"/>
                  </a:lnTo>
                  <a:lnTo>
                    <a:pt x="928" y="4405"/>
                  </a:lnTo>
                  <a:lnTo>
                    <a:pt x="1639" y="4405"/>
                  </a:lnTo>
                  <a:lnTo>
                    <a:pt x="1639" y="4603"/>
                  </a:lnTo>
                  <a:cubicBezTo>
                    <a:pt x="1639" y="4747"/>
                    <a:pt x="1757" y="4865"/>
                    <a:pt x="1901" y="4865"/>
                  </a:cubicBezTo>
                  <a:cubicBezTo>
                    <a:pt x="2045" y="4865"/>
                    <a:pt x="2163" y="4747"/>
                    <a:pt x="2163" y="4603"/>
                  </a:cubicBezTo>
                  <a:lnTo>
                    <a:pt x="2163" y="4405"/>
                  </a:lnTo>
                  <a:lnTo>
                    <a:pt x="2874" y="4405"/>
                  </a:lnTo>
                  <a:lnTo>
                    <a:pt x="2874" y="4163"/>
                  </a:lnTo>
                  <a:lnTo>
                    <a:pt x="2610" y="4163"/>
                  </a:lnTo>
                  <a:lnTo>
                    <a:pt x="2610" y="3964"/>
                  </a:lnTo>
                  <a:cubicBezTo>
                    <a:pt x="2611" y="3785"/>
                    <a:pt x="2707" y="3619"/>
                    <a:pt x="2862" y="3527"/>
                  </a:cubicBezTo>
                  <a:cubicBezTo>
                    <a:pt x="3420" y="3197"/>
                    <a:pt x="3795" y="2591"/>
                    <a:pt x="3795" y="1895"/>
                  </a:cubicBezTo>
                  <a:cubicBezTo>
                    <a:pt x="3795" y="847"/>
                    <a:pt x="2947" y="0"/>
                    <a:pt x="1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6179078" y="1011031"/>
              <a:ext cx="47595" cy="47595"/>
            </a:xfrm>
            <a:custGeom>
              <a:avLst/>
              <a:gdLst/>
              <a:ahLst/>
              <a:cxnLst/>
              <a:rect l="l" t="t" r="r" b="b"/>
              <a:pathLst>
                <a:path w="508" h="508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2"/>
                    <a:pt x="114" y="507"/>
                    <a:pt x="254" y="507"/>
                  </a:cubicBezTo>
                  <a:cubicBezTo>
                    <a:pt x="393" y="507"/>
                    <a:pt x="507" y="393"/>
                    <a:pt x="507" y="253"/>
                  </a:cubicBezTo>
                  <a:cubicBezTo>
                    <a:pt x="507" y="114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5972675" y="1097976"/>
              <a:ext cx="47595" cy="47595"/>
            </a:xfrm>
            <a:custGeom>
              <a:avLst/>
              <a:gdLst/>
              <a:ahLst/>
              <a:cxnLst/>
              <a:rect l="l" t="t" r="r" b="b"/>
              <a:pathLst>
                <a:path w="508" h="508" extrusionOk="0">
                  <a:moveTo>
                    <a:pt x="255" y="1"/>
                  </a:moveTo>
                  <a:cubicBezTo>
                    <a:pt x="114" y="1"/>
                    <a:pt x="1" y="114"/>
                    <a:pt x="1" y="254"/>
                  </a:cubicBezTo>
                  <a:cubicBezTo>
                    <a:pt x="1" y="393"/>
                    <a:pt x="114" y="507"/>
                    <a:pt x="255" y="507"/>
                  </a:cubicBezTo>
                  <a:cubicBezTo>
                    <a:pt x="394" y="507"/>
                    <a:pt x="507" y="393"/>
                    <a:pt x="507" y="254"/>
                  </a:cubicBezTo>
                  <a:cubicBezTo>
                    <a:pt x="507" y="114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5888259" y="1305315"/>
              <a:ext cx="47501" cy="47595"/>
            </a:xfrm>
            <a:custGeom>
              <a:avLst/>
              <a:gdLst/>
              <a:ahLst/>
              <a:cxnLst/>
              <a:rect l="l" t="t" r="r" b="b"/>
              <a:pathLst>
                <a:path w="507" h="508" extrusionOk="0">
                  <a:moveTo>
                    <a:pt x="253" y="1"/>
                  </a:moveTo>
                  <a:cubicBezTo>
                    <a:pt x="114" y="1"/>
                    <a:pt x="0" y="114"/>
                    <a:pt x="0" y="253"/>
                  </a:cubicBezTo>
                  <a:cubicBezTo>
                    <a:pt x="0" y="393"/>
                    <a:pt x="114" y="507"/>
                    <a:pt x="253" y="507"/>
                  </a:cubicBezTo>
                  <a:cubicBezTo>
                    <a:pt x="393" y="507"/>
                    <a:pt x="507" y="394"/>
                    <a:pt x="507" y="253"/>
                  </a:cubicBezTo>
                  <a:cubicBezTo>
                    <a:pt x="507" y="114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5975205" y="1511622"/>
              <a:ext cx="47501" cy="47595"/>
            </a:xfrm>
            <a:custGeom>
              <a:avLst/>
              <a:gdLst/>
              <a:ahLst/>
              <a:cxnLst/>
              <a:rect l="l" t="t" r="r" b="b"/>
              <a:pathLst>
                <a:path w="507" h="508" extrusionOk="0">
                  <a:moveTo>
                    <a:pt x="254" y="1"/>
                  </a:moveTo>
                  <a:cubicBezTo>
                    <a:pt x="114" y="1"/>
                    <a:pt x="1" y="114"/>
                    <a:pt x="1" y="254"/>
                  </a:cubicBezTo>
                  <a:cubicBezTo>
                    <a:pt x="1" y="394"/>
                    <a:pt x="114" y="507"/>
                    <a:pt x="254" y="507"/>
                  </a:cubicBezTo>
                  <a:cubicBezTo>
                    <a:pt x="393" y="507"/>
                    <a:pt x="507" y="394"/>
                    <a:pt x="507" y="254"/>
                  </a:cubicBezTo>
                  <a:cubicBezTo>
                    <a:pt x="507" y="114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6386699" y="1509374"/>
              <a:ext cx="51998" cy="47407"/>
            </a:xfrm>
            <a:custGeom>
              <a:avLst/>
              <a:gdLst/>
              <a:ahLst/>
              <a:cxnLst/>
              <a:rect l="l" t="t" r="r" b="b"/>
              <a:pathLst>
                <a:path w="555" h="506" extrusionOk="0">
                  <a:moveTo>
                    <a:pt x="277" y="0"/>
                  </a:moveTo>
                  <a:cubicBezTo>
                    <a:pt x="212" y="0"/>
                    <a:pt x="147" y="25"/>
                    <a:pt x="98" y="74"/>
                  </a:cubicBezTo>
                  <a:cubicBezTo>
                    <a:pt x="0" y="172"/>
                    <a:pt x="0" y="334"/>
                    <a:pt x="98" y="432"/>
                  </a:cubicBezTo>
                  <a:cubicBezTo>
                    <a:pt x="147" y="481"/>
                    <a:pt x="212" y="506"/>
                    <a:pt x="277" y="506"/>
                  </a:cubicBezTo>
                  <a:cubicBezTo>
                    <a:pt x="342" y="506"/>
                    <a:pt x="407" y="481"/>
                    <a:pt x="456" y="432"/>
                  </a:cubicBezTo>
                  <a:cubicBezTo>
                    <a:pt x="555" y="334"/>
                    <a:pt x="555" y="172"/>
                    <a:pt x="456" y="74"/>
                  </a:cubicBezTo>
                  <a:cubicBezTo>
                    <a:pt x="407" y="25"/>
                    <a:pt x="342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6473457" y="1301848"/>
              <a:ext cx="47501" cy="47595"/>
            </a:xfrm>
            <a:custGeom>
              <a:avLst/>
              <a:gdLst/>
              <a:ahLst/>
              <a:cxnLst/>
              <a:rect l="l" t="t" r="r" b="b"/>
              <a:pathLst>
                <a:path w="507" h="508" extrusionOk="0">
                  <a:moveTo>
                    <a:pt x="253" y="1"/>
                  </a:moveTo>
                  <a:cubicBezTo>
                    <a:pt x="114" y="1"/>
                    <a:pt x="0" y="114"/>
                    <a:pt x="0" y="254"/>
                  </a:cubicBezTo>
                  <a:cubicBezTo>
                    <a:pt x="0" y="393"/>
                    <a:pt x="114" y="507"/>
                    <a:pt x="253" y="507"/>
                  </a:cubicBezTo>
                  <a:cubicBezTo>
                    <a:pt x="392" y="507"/>
                    <a:pt x="507" y="393"/>
                    <a:pt x="507" y="254"/>
                  </a:cubicBezTo>
                  <a:cubicBezTo>
                    <a:pt x="507" y="114"/>
                    <a:pt x="392" y="1"/>
                    <a:pt x="2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6384075" y="1095541"/>
              <a:ext cx="52279" cy="47501"/>
            </a:xfrm>
            <a:custGeom>
              <a:avLst/>
              <a:gdLst/>
              <a:ahLst/>
              <a:cxnLst/>
              <a:rect l="l" t="t" r="r" b="b"/>
              <a:pathLst>
                <a:path w="558" h="507" extrusionOk="0">
                  <a:moveTo>
                    <a:pt x="278" y="0"/>
                  </a:moveTo>
                  <a:cubicBezTo>
                    <a:pt x="213" y="0"/>
                    <a:pt x="149" y="25"/>
                    <a:pt x="100" y="75"/>
                  </a:cubicBezTo>
                  <a:cubicBezTo>
                    <a:pt x="0" y="173"/>
                    <a:pt x="0" y="334"/>
                    <a:pt x="100" y="433"/>
                  </a:cubicBezTo>
                  <a:cubicBezTo>
                    <a:pt x="149" y="482"/>
                    <a:pt x="213" y="506"/>
                    <a:pt x="278" y="506"/>
                  </a:cubicBezTo>
                  <a:cubicBezTo>
                    <a:pt x="343" y="506"/>
                    <a:pt x="408" y="482"/>
                    <a:pt x="458" y="433"/>
                  </a:cubicBezTo>
                  <a:cubicBezTo>
                    <a:pt x="557" y="334"/>
                    <a:pt x="557" y="173"/>
                    <a:pt x="458" y="75"/>
                  </a:cubicBezTo>
                  <a:cubicBezTo>
                    <a:pt x="408" y="25"/>
                    <a:pt x="343" y="0"/>
                    <a:pt x="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20"/>
          <p:cNvSpPr/>
          <p:nvPr/>
        </p:nvSpPr>
        <p:spPr>
          <a:xfrm>
            <a:off x="7310874" y="1280785"/>
            <a:ext cx="1143299" cy="1144236"/>
          </a:xfrm>
          <a:custGeom>
            <a:avLst/>
            <a:gdLst/>
            <a:ahLst/>
            <a:cxnLst/>
            <a:rect l="l" t="t" r="r" b="b"/>
            <a:pathLst>
              <a:path w="12203" h="12213" extrusionOk="0">
                <a:moveTo>
                  <a:pt x="5896" y="1"/>
                </a:moveTo>
                <a:cubicBezTo>
                  <a:pt x="5648" y="1"/>
                  <a:pt x="5510" y="20"/>
                  <a:pt x="5510" y="20"/>
                </a:cubicBezTo>
                <a:cubicBezTo>
                  <a:pt x="5848" y="333"/>
                  <a:pt x="6160" y="1751"/>
                  <a:pt x="6317" y="2493"/>
                </a:cubicBezTo>
                <a:cubicBezTo>
                  <a:pt x="6357" y="2680"/>
                  <a:pt x="6386" y="2834"/>
                  <a:pt x="6404" y="2930"/>
                </a:cubicBezTo>
                <a:lnTo>
                  <a:pt x="6404" y="2931"/>
                </a:lnTo>
                <a:cubicBezTo>
                  <a:pt x="6625" y="4132"/>
                  <a:pt x="7317" y="4496"/>
                  <a:pt x="7896" y="4496"/>
                </a:cubicBezTo>
                <a:cubicBezTo>
                  <a:pt x="8342" y="4496"/>
                  <a:pt x="8721" y="4280"/>
                  <a:pt x="8765" y="4063"/>
                </a:cubicBezTo>
                <a:cubicBezTo>
                  <a:pt x="9046" y="2707"/>
                  <a:pt x="7893" y="1499"/>
                  <a:pt x="6780" y="672"/>
                </a:cubicBezTo>
                <a:lnTo>
                  <a:pt x="6780" y="672"/>
                </a:lnTo>
                <a:cubicBezTo>
                  <a:pt x="6970" y="765"/>
                  <a:pt x="9026" y="949"/>
                  <a:pt x="10357" y="2518"/>
                </a:cubicBezTo>
                <a:lnTo>
                  <a:pt x="10356" y="2518"/>
                </a:lnTo>
                <a:cubicBezTo>
                  <a:pt x="10636" y="2845"/>
                  <a:pt x="10817" y="3203"/>
                  <a:pt x="11015" y="3588"/>
                </a:cubicBezTo>
                <a:cubicBezTo>
                  <a:pt x="11405" y="4345"/>
                  <a:pt x="11625" y="5202"/>
                  <a:pt x="11625" y="6113"/>
                </a:cubicBezTo>
                <a:cubicBezTo>
                  <a:pt x="11625" y="9164"/>
                  <a:pt x="9152" y="11638"/>
                  <a:pt x="6100" y="11638"/>
                </a:cubicBezTo>
                <a:cubicBezTo>
                  <a:pt x="3048" y="11638"/>
                  <a:pt x="575" y="9164"/>
                  <a:pt x="575" y="6113"/>
                </a:cubicBezTo>
                <a:cubicBezTo>
                  <a:pt x="575" y="3439"/>
                  <a:pt x="2473" y="1211"/>
                  <a:pt x="4994" y="697"/>
                </a:cubicBezTo>
                <a:cubicBezTo>
                  <a:pt x="4969" y="645"/>
                  <a:pt x="4951" y="610"/>
                  <a:pt x="4935" y="589"/>
                </a:cubicBezTo>
                <a:lnTo>
                  <a:pt x="4534" y="215"/>
                </a:lnTo>
                <a:cubicBezTo>
                  <a:pt x="1924" y="907"/>
                  <a:pt x="1" y="3285"/>
                  <a:pt x="1" y="6111"/>
                </a:cubicBezTo>
                <a:cubicBezTo>
                  <a:pt x="1" y="9480"/>
                  <a:pt x="2733" y="12212"/>
                  <a:pt x="6101" y="12212"/>
                </a:cubicBezTo>
                <a:cubicBezTo>
                  <a:pt x="9470" y="12212"/>
                  <a:pt x="12202" y="9480"/>
                  <a:pt x="12202" y="6111"/>
                </a:cubicBezTo>
                <a:cubicBezTo>
                  <a:pt x="12201" y="5217"/>
                  <a:pt x="12007" y="4367"/>
                  <a:pt x="11660" y="3601"/>
                </a:cubicBezTo>
                <a:cubicBezTo>
                  <a:pt x="11531" y="3315"/>
                  <a:pt x="11380" y="3043"/>
                  <a:pt x="11211" y="2784"/>
                </a:cubicBezTo>
                <a:lnTo>
                  <a:pt x="11212" y="2784"/>
                </a:lnTo>
                <a:cubicBezTo>
                  <a:pt x="11163" y="2708"/>
                  <a:pt x="11111" y="2634"/>
                  <a:pt x="11057" y="2561"/>
                </a:cubicBezTo>
                <a:cubicBezTo>
                  <a:pt x="11047" y="2547"/>
                  <a:pt x="11038" y="2533"/>
                  <a:pt x="11027" y="2518"/>
                </a:cubicBezTo>
                <a:lnTo>
                  <a:pt x="11026" y="2518"/>
                </a:lnTo>
                <a:cubicBezTo>
                  <a:pt x="10069" y="1242"/>
                  <a:pt x="8561" y="496"/>
                  <a:pt x="8030" y="372"/>
                </a:cubicBezTo>
                <a:cubicBezTo>
                  <a:pt x="7084" y="58"/>
                  <a:pt x="6325" y="1"/>
                  <a:pt x="589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0"/>
          <p:cNvSpPr/>
          <p:nvPr/>
        </p:nvSpPr>
        <p:spPr>
          <a:xfrm>
            <a:off x="7197507" y="1158144"/>
            <a:ext cx="1369748" cy="1369748"/>
          </a:xfrm>
          <a:custGeom>
            <a:avLst/>
            <a:gdLst/>
            <a:ahLst/>
            <a:cxnLst/>
            <a:rect l="l" t="t" r="r" b="b"/>
            <a:pathLst>
              <a:path w="14620" h="14620" extrusionOk="0">
                <a:moveTo>
                  <a:pt x="7310" y="385"/>
                </a:moveTo>
                <a:cubicBezTo>
                  <a:pt x="11129" y="385"/>
                  <a:pt x="14235" y="3493"/>
                  <a:pt x="14235" y="7310"/>
                </a:cubicBezTo>
                <a:cubicBezTo>
                  <a:pt x="14235" y="11128"/>
                  <a:pt x="11127" y="14235"/>
                  <a:pt x="7310" y="14235"/>
                </a:cubicBezTo>
                <a:cubicBezTo>
                  <a:pt x="3492" y="14235"/>
                  <a:pt x="386" y="11128"/>
                  <a:pt x="386" y="7310"/>
                </a:cubicBezTo>
                <a:cubicBezTo>
                  <a:pt x="386" y="3493"/>
                  <a:pt x="3492" y="385"/>
                  <a:pt x="7310" y="385"/>
                </a:cubicBezTo>
                <a:close/>
                <a:moveTo>
                  <a:pt x="7310" y="1"/>
                </a:moveTo>
                <a:cubicBezTo>
                  <a:pt x="3279" y="1"/>
                  <a:pt x="0" y="3280"/>
                  <a:pt x="0" y="7310"/>
                </a:cubicBezTo>
                <a:cubicBezTo>
                  <a:pt x="0" y="11341"/>
                  <a:pt x="3279" y="14620"/>
                  <a:pt x="7310" y="14620"/>
                </a:cubicBezTo>
                <a:cubicBezTo>
                  <a:pt x="11341" y="14620"/>
                  <a:pt x="14619" y="11341"/>
                  <a:pt x="14619" y="7310"/>
                </a:cubicBezTo>
                <a:cubicBezTo>
                  <a:pt x="14619" y="3280"/>
                  <a:pt x="11340" y="1"/>
                  <a:pt x="731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20"/>
          <p:cNvGrpSpPr/>
          <p:nvPr/>
        </p:nvGrpSpPr>
        <p:grpSpPr>
          <a:xfrm>
            <a:off x="7726959" y="2493709"/>
            <a:ext cx="335317" cy="321827"/>
            <a:chOff x="7726959" y="2376015"/>
            <a:chExt cx="335317" cy="321827"/>
          </a:xfrm>
        </p:grpSpPr>
        <p:sp>
          <p:nvSpPr>
            <p:cNvPr id="305" name="Google Shape;305;p20"/>
            <p:cNvSpPr/>
            <p:nvPr/>
          </p:nvSpPr>
          <p:spPr>
            <a:xfrm>
              <a:off x="7876491" y="2376015"/>
              <a:ext cx="36071" cy="321544"/>
            </a:xfrm>
            <a:custGeom>
              <a:avLst/>
              <a:gdLst/>
              <a:ahLst/>
              <a:cxnLst/>
              <a:rect l="l" t="t" r="r" b="b"/>
              <a:pathLst>
                <a:path w="385" h="3432" extrusionOk="0">
                  <a:moveTo>
                    <a:pt x="192" y="1"/>
                  </a:moveTo>
                  <a:cubicBezTo>
                    <a:pt x="86" y="1"/>
                    <a:pt x="0" y="86"/>
                    <a:pt x="0" y="192"/>
                  </a:cubicBezTo>
                  <a:lnTo>
                    <a:pt x="0" y="3239"/>
                  </a:lnTo>
                  <a:cubicBezTo>
                    <a:pt x="0" y="3347"/>
                    <a:pt x="86" y="3431"/>
                    <a:pt x="192" y="3431"/>
                  </a:cubicBezTo>
                  <a:cubicBezTo>
                    <a:pt x="298" y="3431"/>
                    <a:pt x="384" y="3347"/>
                    <a:pt x="384" y="3239"/>
                  </a:cubicBezTo>
                  <a:lnTo>
                    <a:pt x="384" y="192"/>
                  </a:lnTo>
                  <a:cubicBezTo>
                    <a:pt x="384" y="86"/>
                    <a:pt x="298" y="1"/>
                    <a:pt x="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7726959" y="2513835"/>
              <a:ext cx="335317" cy="184007"/>
            </a:xfrm>
            <a:custGeom>
              <a:avLst/>
              <a:gdLst/>
              <a:ahLst/>
              <a:cxnLst/>
              <a:rect l="l" t="t" r="r" b="b"/>
              <a:pathLst>
                <a:path w="3579" h="1964" extrusionOk="0">
                  <a:moveTo>
                    <a:pt x="212" y="1"/>
                  </a:moveTo>
                  <a:cubicBezTo>
                    <a:pt x="162" y="1"/>
                    <a:pt x="113" y="19"/>
                    <a:pt x="76" y="57"/>
                  </a:cubicBezTo>
                  <a:cubicBezTo>
                    <a:pt x="0" y="133"/>
                    <a:pt x="0" y="255"/>
                    <a:pt x="76" y="330"/>
                  </a:cubicBezTo>
                  <a:lnTo>
                    <a:pt x="1653" y="1907"/>
                  </a:lnTo>
                  <a:cubicBezTo>
                    <a:pt x="1688" y="1943"/>
                    <a:pt x="1737" y="1964"/>
                    <a:pt x="1788" y="1964"/>
                  </a:cubicBezTo>
                  <a:cubicBezTo>
                    <a:pt x="1839" y="1964"/>
                    <a:pt x="1888" y="1943"/>
                    <a:pt x="1926" y="1907"/>
                  </a:cubicBezTo>
                  <a:lnTo>
                    <a:pt x="3504" y="330"/>
                  </a:lnTo>
                  <a:cubicBezTo>
                    <a:pt x="3578" y="255"/>
                    <a:pt x="3578" y="133"/>
                    <a:pt x="3504" y="57"/>
                  </a:cubicBezTo>
                  <a:cubicBezTo>
                    <a:pt x="3466" y="19"/>
                    <a:pt x="3416" y="1"/>
                    <a:pt x="3367" y="1"/>
                  </a:cubicBezTo>
                  <a:cubicBezTo>
                    <a:pt x="3318" y="1"/>
                    <a:pt x="3268" y="19"/>
                    <a:pt x="3230" y="57"/>
                  </a:cubicBezTo>
                  <a:lnTo>
                    <a:pt x="1790" y="1499"/>
                  </a:lnTo>
                  <a:lnTo>
                    <a:pt x="348" y="57"/>
                  </a:lnTo>
                  <a:cubicBezTo>
                    <a:pt x="310" y="19"/>
                    <a:pt x="261" y="1"/>
                    <a:pt x="2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20"/>
          <p:cNvSpPr/>
          <p:nvPr/>
        </p:nvSpPr>
        <p:spPr>
          <a:xfrm>
            <a:off x="7677299" y="1800421"/>
            <a:ext cx="438857" cy="366650"/>
          </a:xfrm>
          <a:custGeom>
            <a:avLst/>
            <a:gdLst/>
            <a:ahLst/>
            <a:cxnLst/>
            <a:rect l="l" t="t" r="r" b="b"/>
            <a:pathLst>
              <a:path w="5787" h="4835" extrusionOk="0">
                <a:moveTo>
                  <a:pt x="2049" y="155"/>
                </a:moveTo>
                <a:lnTo>
                  <a:pt x="1998" y="855"/>
                </a:lnTo>
                <a:lnTo>
                  <a:pt x="737" y="855"/>
                </a:lnTo>
                <a:lnTo>
                  <a:pt x="861" y="155"/>
                </a:lnTo>
                <a:close/>
                <a:moveTo>
                  <a:pt x="3487" y="155"/>
                </a:moveTo>
                <a:lnTo>
                  <a:pt x="3524" y="855"/>
                </a:lnTo>
                <a:lnTo>
                  <a:pt x="2262" y="855"/>
                </a:lnTo>
                <a:lnTo>
                  <a:pt x="2298" y="155"/>
                </a:lnTo>
                <a:close/>
                <a:moveTo>
                  <a:pt x="4923" y="155"/>
                </a:moveTo>
                <a:lnTo>
                  <a:pt x="5047" y="855"/>
                </a:lnTo>
                <a:lnTo>
                  <a:pt x="3786" y="855"/>
                </a:lnTo>
                <a:lnTo>
                  <a:pt x="3735" y="155"/>
                </a:lnTo>
                <a:close/>
                <a:moveTo>
                  <a:pt x="1986" y="1012"/>
                </a:moveTo>
                <a:lnTo>
                  <a:pt x="1927" y="1826"/>
                </a:lnTo>
                <a:lnTo>
                  <a:pt x="564" y="1826"/>
                </a:lnTo>
                <a:lnTo>
                  <a:pt x="709" y="1012"/>
                </a:lnTo>
                <a:close/>
                <a:moveTo>
                  <a:pt x="3530" y="1013"/>
                </a:moveTo>
                <a:lnTo>
                  <a:pt x="3572" y="1827"/>
                </a:lnTo>
                <a:lnTo>
                  <a:pt x="2211" y="1827"/>
                </a:lnTo>
                <a:lnTo>
                  <a:pt x="2254" y="1013"/>
                </a:lnTo>
                <a:close/>
                <a:moveTo>
                  <a:pt x="5075" y="1013"/>
                </a:moveTo>
                <a:lnTo>
                  <a:pt x="5219" y="1827"/>
                </a:lnTo>
                <a:lnTo>
                  <a:pt x="3859" y="1827"/>
                </a:lnTo>
                <a:lnTo>
                  <a:pt x="3799" y="1013"/>
                </a:lnTo>
                <a:close/>
                <a:moveTo>
                  <a:pt x="1913" y="2011"/>
                </a:moveTo>
                <a:lnTo>
                  <a:pt x="1842" y="2966"/>
                </a:lnTo>
                <a:lnTo>
                  <a:pt x="362" y="2966"/>
                </a:lnTo>
                <a:lnTo>
                  <a:pt x="532" y="2011"/>
                </a:lnTo>
                <a:close/>
                <a:moveTo>
                  <a:pt x="3583" y="2011"/>
                </a:moveTo>
                <a:lnTo>
                  <a:pt x="3633" y="2966"/>
                </a:lnTo>
                <a:lnTo>
                  <a:pt x="2153" y="2966"/>
                </a:lnTo>
                <a:lnTo>
                  <a:pt x="2202" y="2011"/>
                </a:lnTo>
                <a:close/>
                <a:moveTo>
                  <a:pt x="5254" y="2011"/>
                </a:moveTo>
                <a:lnTo>
                  <a:pt x="5424" y="2966"/>
                </a:lnTo>
                <a:lnTo>
                  <a:pt x="3943" y="2966"/>
                </a:lnTo>
                <a:lnTo>
                  <a:pt x="3873" y="2011"/>
                </a:lnTo>
                <a:close/>
                <a:moveTo>
                  <a:pt x="866" y="0"/>
                </a:moveTo>
                <a:cubicBezTo>
                  <a:pt x="719" y="0"/>
                  <a:pt x="593" y="104"/>
                  <a:pt x="563" y="248"/>
                </a:cubicBezTo>
                <a:lnTo>
                  <a:pt x="39" y="2841"/>
                </a:lnTo>
                <a:cubicBezTo>
                  <a:pt x="0" y="3033"/>
                  <a:pt x="146" y="3212"/>
                  <a:pt x="342" y="3212"/>
                </a:cubicBezTo>
                <a:lnTo>
                  <a:pt x="1795" y="3212"/>
                </a:lnTo>
                <a:cubicBezTo>
                  <a:pt x="1995" y="3212"/>
                  <a:pt x="2158" y="3374"/>
                  <a:pt x="2158" y="3575"/>
                </a:cubicBezTo>
                <a:lnTo>
                  <a:pt x="2158" y="3797"/>
                </a:lnTo>
                <a:cubicBezTo>
                  <a:pt x="2158" y="3975"/>
                  <a:pt x="2014" y="4120"/>
                  <a:pt x="1836" y="4120"/>
                </a:cubicBezTo>
                <a:lnTo>
                  <a:pt x="1707" y="4120"/>
                </a:lnTo>
                <a:cubicBezTo>
                  <a:pt x="1636" y="4120"/>
                  <a:pt x="1570" y="4149"/>
                  <a:pt x="1523" y="4199"/>
                </a:cubicBezTo>
                <a:lnTo>
                  <a:pt x="1325" y="4407"/>
                </a:lnTo>
                <a:cubicBezTo>
                  <a:pt x="1173" y="4569"/>
                  <a:pt x="1288" y="4835"/>
                  <a:pt x="1509" y="4835"/>
                </a:cubicBezTo>
                <a:lnTo>
                  <a:pt x="4276" y="4835"/>
                </a:lnTo>
                <a:cubicBezTo>
                  <a:pt x="4498" y="4835"/>
                  <a:pt x="4613" y="4570"/>
                  <a:pt x="4460" y="4407"/>
                </a:cubicBezTo>
                <a:lnTo>
                  <a:pt x="4263" y="4199"/>
                </a:lnTo>
                <a:cubicBezTo>
                  <a:pt x="4216" y="4148"/>
                  <a:pt x="4148" y="4120"/>
                  <a:pt x="4079" y="4120"/>
                </a:cubicBezTo>
                <a:lnTo>
                  <a:pt x="3950" y="4120"/>
                </a:lnTo>
                <a:cubicBezTo>
                  <a:pt x="3772" y="4120"/>
                  <a:pt x="3627" y="3975"/>
                  <a:pt x="3627" y="3797"/>
                </a:cubicBezTo>
                <a:lnTo>
                  <a:pt x="3627" y="3575"/>
                </a:lnTo>
                <a:cubicBezTo>
                  <a:pt x="3627" y="3374"/>
                  <a:pt x="3790" y="3212"/>
                  <a:pt x="3991" y="3212"/>
                </a:cubicBezTo>
                <a:lnTo>
                  <a:pt x="5443" y="3212"/>
                </a:lnTo>
                <a:cubicBezTo>
                  <a:pt x="5639" y="3212"/>
                  <a:pt x="5786" y="3033"/>
                  <a:pt x="5748" y="2841"/>
                </a:cubicBezTo>
                <a:lnTo>
                  <a:pt x="5223" y="248"/>
                </a:lnTo>
                <a:cubicBezTo>
                  <a:pt x="5194" y="104"/>
                  <a:pt x="5068" y="0"/>
                  <a:pt x="49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2042025" y="2444726"/>
            <a:ext cx="1555160" cy="380662"/>
          </a:xfrm>
          <a:custGeom>
            <a:avLst/>
            <a:gdLst/>
            <a:ahLst/>
            <a:cxnLst/>
            <a:rect l="l" t="t" r="r" b="b"/>
            <a:pathLst>
              <a:path w="16599" h="4063" extrusionOk="0">
                <a:moveTo>
                  <a:pt x="2032" y="0"/>
                </a:moveTo>
                <a:cubicBezTo>
                  <a:pt x="910" y="0"/>
                  <a:pt x="0" y="910"/>
                  <a:pt x="0" y="2031"/>
                </a:cubicBezTo>
                <a:cubicBezTo>
                  <a:pt x="0" y="3153"/>
                  <a:pt x="910" y="4062"/>
                  <a:pt x="2032" y="4062"/>
                </a:cubicBezTo>
                <a:lnTo>
                  <a:pt x="14567" y="4062"/>
                </a:lnTo>
                <a:cubicBezTo>
                  <a:pt x="15689" y="4062"/>
                  <a:pt x="16598" y="3153"/>
                  <a:pt x="16598" y="2031"/>
                </a:cubicBezTo>
                <a:cubicBezTo>
                  <a:pt x="16598" y="910"/>
                  <a:pt x="15689" y="0"/>
                  <a:pt x="145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3794623" y="2888699"/>
            <a:ext cx="1555067" cy="380662"/>
          </a:xfrm>
          <a:custGeom>
            <a:avLst/>
            <a:gdLst/>
            <a:ahLst/>
            <a:cxnLst/>
            <a:rect l="l" t="t" r="r" b="b"/>
            <a:pathLst>
              <a:path w="16598" h="4063" extrusionOk="0">
                <a:moveTo>
                  <a:pt x="2031" y="0"/>
                </a:moveTo>
                <a:cubicBezTo>
                  <a:pt x="910" y="0"/>
                  <a:pt x="0" y="910"/>
                  <a:pt x="0" y="2031"/>
                </a:cubicBezTo>
                <a:cubicBezTo>
                  <a:pt x="0" y="3153"/>
                  <a:pt x="910" y="4062"/>
                  <a:pt x="2031" y="4062"/>
                </a:cubicBezTo>
                <a:lnTo>
                  <a:pt x="14566" y="4062"/>
                </a:lnTo>
                <a:cubicBezTo>
                  <a:pt x="15688" y="4062"/>
                  <a:pt x="16597" y="3153"/>
                  <a:pt x="16597" y="2031"/>
                </a:cubicBezTo>
                <a:cubicBezTo>
                  <a:pt x="16597" y="910"/>
                  <a:pt x="15688" y="0"/>
                  <a:pt x="145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457230" y="2888699"/>
            <a:ext cx="1555160" cy="380662"/>
          </a:xfrm>
          <a:custGeom>
            <a:avLst/>
            <a:gdLst/>
            <a:ahLst/>
            <a:cxnLst/>
            <a:rect l="l" t="t" r="r" b="b"/>
            <a:pathLst>
              <a:path w="16599" h="4063" extrusionOk="0">
                <a:moveTo>
                  <a:pt x="2032" y="1"/>
                </a:moveTo>
                <a:cubicBezTo>
                  <a:pt x="910" y="1"/>
                  <a:pt x="1" y="910"/>
                  <a:pt x="1" y="2032"/>
                </a:cubicBezTo>
                <a:cubicBezTo>
                  <a:pt x="1" y="3153"/>
                  <a:pt x="910" y="4063"/>
                  <a:pt x="2032" y="4063"/>
                </a:cubicBezTo>
                <a:lnTo>
                  <a:pt x="14568" y="4063"/>
                </a:lnTo>
                <a:cubicBezTo>
                  <a:pt x="15689" y="4063"/>
                  <a:pt x="16599" y="3153"/>
                  <a:pt x="16599" y="2032"/>
                </a:cubicBezTo>
                <a:cubicBezTo>
                  <a:pt x="16599" y="910"/>
                  <a:pt x="15689" y="1"/>
                  <a:pt x="14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BOIS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7131735" y="2888699"/>
            <a:ext cx="1555067" cy="380662"/>
          </a:xfrm>
          <a:custGeom>
            <a:avLst/>
            <a:gdLst/>
            <a:ahLst/>
            <a:cxnLst/>
            <a:rect l="l" t="t" r="r" b="b"/>
            <a:pathLst>
              <a:path w="16598" h="4063" extrusionOk="0">
                <a:moveTo>
                  <a:pt x="2031" y="0"/>
                </a:moveTo>
                <a:cubicBezTo>
                  <a:pt x="910" y="0"/>
                  <a:pt x="0" y="910"/>
                  <a:pt x="0" y="2031"/>
                </a:cubicBezTo>
                <a:cubicBezTo>
                  <a:pt x="0" y="3153"/>
                  <a:pt x="910" y="4062"/>
                  <a:pt x="2031" y="4062"/>
                </a:cubicBezTo>
                <a:lnTo>
                  <a:pt x="14566" y="4062"/>
                </a:lnTo>
                <a:cubicBezTo>
                  <a:pt x="15689" y="4062"/>
                  <a:pt x="16597" y="3153"/>
                  <a:pt x="16597" y="2031"/>
                </a:cubicBezTo>
                <a:cubicBezTo>
                  <a:pt x="16597" y="910"/>
                  <a:pt x="15689" y="0"/>
                  <a:pt x="145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200" b="1" dirty="0">
                <a:latin typeface="Fira Sans"/>
                <a:ea typeface="Fira Sans"/>
                <a:cs typeface="Fira Sans"/>
                <a:sym typeface="Fira Sans"/>
              </a:rPr>
              <a:t>Matériaux</a:t>
            </a:r>
            <a:r>
              <a:rPr lang="en" sz="2200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2200" b="1" dirty="0">
                <a:latin typeface="Fira Sans"/>
                <a:ea typeface="Fira Sans"/>
                <a:cs typeface="Fira Sans"/>
                <a:sym typeface="Fira Sans"/>
              </a:rPr>
              <a:t>nécessaires</a:t>
            </a:r>
            <a:r>
              <a:rPr lang="en" sz="2200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2200" b="1" dirty="0">
                <a:latin typeface="Fira Sans"/>
                <a:ea typeface="Fira Sans"/>
                <a:cs typeface="Fira Sans"/>
                <a:sym typeface="Fira Sans"/>
              </a:rPr>
              <a:t>à la construction de la maison</a:t>
            </a:r>
            <a:r>
              <a:rPr lang="ro-RO" sz="2200" b="1" dirty="0">
                <a:latin typeface="Fira Sans"/>
                <a:ea typeface="Fira Sans"/>
                <a:cs typeface="Fira Sans"/>
                <a:sym typeface="Fira Sans"/>
              </a:rPr>
              <a:t> pasive</a:t>
            </a:r>
            <a:r>
              <a:rPr lang="en" sz="2200" b="1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200" b="1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" name="Google Shape;313;p20"/>
          <p:cNvSpPr txBox="1">
            <a:spLocks noGrp="1"/>
          </p:cNvSpPr>
          <p:nvPr>
            <p:ph type="body" idx="1"/>
          </p:nvPr>
        </p:nvSpPr>
        <p:spPr>
          <a:xfrm>
            <a:off x="2289108" y="2423494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 b="1">
                <a:solidFill>
                  <a:schemeClr val="lt1"/>
                </a:solidFill>
              </a:rPr>
              <a:t>    ARGILE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14" name="Google Shape;314;p20"/>
          <p:cNvSpPr txBox="1">
            <a:spLocks noGrp="1"/>
          </p:cNvSpPr>
          <p:nvPr>
            <p:ph type="body" idx="1"/>
          </p:nvPr>
        </p:nvSpPr>
        <p:spPr>
          <a:xfrm>
            <a:off x="3926875" y="2887924"/>
            <a:ext cx="13089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000" b="1">
                <a:solidFill>
                  <a:schemeClr val="lt1"/>
                </a:solidFill>
              </a:rPr>
              <a:t>BALLES DE PAILLES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15" name="Google Shape;315;p20"/>
          <p:cNvSpPr txBox="1">
            <a:spLocks noGrp="1"/>
          </p:cNvSpPr>
          <p:nvPr>
            <p:ph type="body" idx="1"/>
          </p:nvPr>
        </p:nvSpPr>
        <p:spPr>
          <a:xfrm>
            <a:off x="5531190" y="244395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000" b="1">
                <a:solidFill>
                  <a:schemeClr val="lt1"/>
                </a:solidFill>
              </a:rPr>
              <a:t>ARGILE ET PAILLE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316" name="Google Shape;316;p20"/>
          <p:cNvSpPr txBox="1"/>
          <p:nvPr/>
        </p:nvSpPr>
        <p:spPr>
          <a:xfrm>
            <a:off x="7230797" y="288793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SACS DE TERRE</a:t>
            </a:r>
            <a:endParaRPr sz="1300" b="1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18" name="Google Shape;3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7375" y="1158150"/>
            <a:ext cx="1948575" cy="13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3700" y="1082900"/>
            <a:ext cx="1646000" cy="14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7984" y="3276300"/>
            <a:ext cx="1369650" cy="13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73325" y="3258188"/>
            <a:ext cx="1833850" cy="13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Image result for padure">
            <a:extLst>
              <a:ext uri="{FF2B5EF4-FFF2-40B4-BE49-F238E27FC236}">
                <a16:creationId xmlns:a16="http://schemas.microsoft.com/office/drawing/2014/main" id="{BA70CD75-F3C6-5682-2C88-05B3EBC6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08" y="1207349"/>
            <a:ext cx="1719089" cy="129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1"/>
          <p:cNvGrpSpPr/>
          <p:nvPr/>
        </p:nvGrpSpPr>
        <p:grpSpPr>
          <a:xfrm>
            <a:off x="4877150" y="4394622"/>
            <a:ext cx="1960500" cy="499903"/>
            <a:chOff x="4877150" y="4031772"/>
            <a:chExt cx="1960500" cy="499903"/>
          </a:xfrm>
        </p:grpSpPr>
        <p:grpSp>
          <p:nvGrpSpPr>
            <p:cNvPr id="348" name="Google Shape;348;p21"/>
            <p:cNvGrpSpPr/>
            <p:nvPr/>
          </p:nvGrpSpPr>
          <p:grpSpPr>
            <a:xfrm>
              <a:off x="5953505" y="4031772"/>
              <a:ext cx="294785" cy="361019"/>
              <a:chOff x="5717397" y="4031772"/>
              <a:chExt cx="294785" cy="361019"/>
            </a:xfrm>
          </p:grpSpPr>
          <p:sp>
            <p:nvSpPr>
              <p:cNvPr id="349" name="Google Shape;349;p21"/>
              <p:cNvSpPr/>
              <p:nvPr/>
            </p:nvSpPr>
            <p:spPr>
              <a:xfrm>
                <a:off x="5775247" y="4074001"/>
                <a:ext cx="236935" cy="139297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1712" extrusionOk="0">
                    <a:moveTo>
                      <a:pt x="567" y="1"/>
                    </a:moveTo>
                    <a:cubicBezTo>
                      <a:pt x="102" y="1"/>
                      <a:pt x="1" y="9"/>
                      <a:pt x="1" y="9"/>
                    </a:cubicBezTo>
                    <a:lnTo>
                      <a:pt x="1" y="709"/>
                    </a:lnTo>
                    <a:cubicBezTo>
                      <a:pt x="1" y="709"/>
                      <a:pt x="407" y="671"/>
                      <a:pt x="845" y="671"/>
                    </a:cubicBezTo>
                    <a:cubicBezTo>
                      <a:pt x="1332" y="671"/>
                      <a:pt x="1860" y="718"/>
                      <a:pt x="1909" y="918"/>
                    </a:cubicBezTo>
                    <a:cubicBezTo>
                      <a:pt x="2003" y="1295"/>
                      <a:pt x="1985" y="1712"/>
                      <a:pt x="1985" y="1712"/>
                    </a:cubicBezTo>
                    <a:lnTo>
                      <a:pt x="2609" y="1672"/>
                    </a:lnTo>
                    <a:cubicBezTo>
                      <a:pt x="2609" y="1672"/>
                      <a:pt x="2912" y="27"/>
                      <a:pt x="1570" y="9"/>
                    </a:cubicBezTo>
                    <a:cubicBezTo>
                      <a:pt x="1123" y="3"/>
                      <a:pt x="800" y="1"/>
                      <a:pt x="5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5922437" y="4210614"/>
                <a:ext cx="79819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16" extrusionOk="0">
                    <a:moveTo>
                      <a:pt x="157" y="1"/>
                    </a:moveTo>
                    <a:cubicBezTo>
                      <a:pt x="70" y="1"/>
                      <a:pt x="1" y="72"/>
                      <a:pt x="1" y="159"/>
                    </a:cubicBezTo>
                    <a:cubicBezTo>
                      <a:pt x="1" y="244"/>
                      <a:pt x="70" y="315"/>
                      <a:pt x="157" y="315"/>
                    </a:cubicBezTo>
                    <a:lnTo>
                      <a:pt x="824" y="315"/>
                    </a:lnTo>
                    <a:cubicBezTo>
                      <a:pt x="911" y="315"/>
                      <a:pt x="981" y="244"/>
                      <a:pt x="981" y="159"/>
                    </a:cubicBezTo>
                    <a:cubicBezTo>
                      <a:pt x="981" y="72"/>
                      <a:pt x="911" y="1"/>
                      <a:pt x="8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5831552" y="4049347"/>
                <a:ext cx="34092" cy="19039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34" extrusionOk="0">
                    <a:moveTo>
                      <a:pt x="209" y="0"/>
                    </a:moveTo>
                    <a:cubicBezTo>
                      <a:pt x="95" y="0"/>
                      <a:pt x="0" y="53"/>
                      <a:pt x="0" y="117"/>
                    </a:cubicBezTo>
                    <a:cubicBezTo>
                      <a:pt x="0" y="181"/>
                      <a:pt x="95" y="233"/>
                      <a:pt x="209" y="233"/>
                    </a:cubicBezTo>
                    <a:cubicBezTo>
                      <a:pt x="326" y="233"/>
                      <a:pt x="419" y="181"/>
                      <a:pt x="419" y="117"/>
                    </a:cubicBezTo>
                    <a:cubicBezTo>
                      <a:pt x="419" y="53"/>
                      <a:pt x="326" y="0"/>
                      <a:pt x="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5882731" y="4048696"/>
                <a:ext cx="28396" cy="1903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4" extrusionOk="0">
                    <a:moveTo>
                      <a:pt x="177" y="1"/>
                    </a:moveTo>
                    <a:cubicBezTo>
                      <a:pt x="176" y="1"/>
                      <a:pt x="176" y="1"/>
                      <a:pt x="175" y="1"/>
                    </a:cubicBezTo>
                    <a:cubicBezTo>
                      <a:pt x="79" y="1"/>
                      <a:pt x="1" y="53"/>
                      <a:pt x="1" y="117"/>
                    </a:cubicBezTo>
                    <a:cubicBezTo>
                      <a:pt x="1" y="181"/>
                      <a:pt x="79" y="233"/>
                      <a:pt x="175" y="233"/>
                    </a:cubicBezTo>
                    <a:cubicBezTo>
                      <a:pt x="271" y="233"/>
                      <a:pt x="349" y="181"/>
                      <a:pt x="349" y="117"/>
                    </a:cubicBezTo>
                    <a:cubicBezTo>
                      <a:pt x="349" y="53"/>
                      <a:pt x="271" y="1"/>
                      <a:pt x="1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3" name="Google Shape;353;p21"/>
              <p:cNvGrpSpPr/>
              <p:nvPr/>
            </p:nvGrpSpPr>
            <p:grpSpPr>
              <a:xfrm>
                <a:off x="5717397" y="4031772"/>
                <a:ext cx="288114" cy="361019"/>
                <a:chOff x="5717397" y="4031772"/>
                <a:chExt cx="288114" cy="361019"/>
              </a:xfrm>
            </p:grpSpPr>
            <p:sp>
              <p:nvSpPr>
                <p:cNvPr id="354" name="Google Shape;354;p21"/>
                <p:cNvSpPr/>
                <p:nvPr/>
              </p:nvSpPr>
              <p:spPr>
                <a:xfrm>
                  <a:off x="5717397" y="4031772"/>
                  <a:ext cx="81690" cy="13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" h="1672" extrusionOk="0">
                      <a:moveTo>
                        <a:pt x="358" y="0"/>
                      </a:moveTo>
                      <a:cubicBezTo>
                        <a:pt x="160" y="0"/>
                        <a:pt x="1" y="160"/>
                        <a:pt x="1" y="357"/>
                      </a:cubicBezTo>
                      <a:lnTo>
                        <a:pt x="1" y="1315"/>
                      </a:lnTo>
                      <a:cubicBezTo>
                        <a:pt x="1" y="1512"/>
                        <a:pt x="160" y="1672"/>
                        <a:pt x="358" y="1672"/>
                      </a:cubicBezTo>
                      <a:lnTo>
                        <a:pt x="646" y="1672"/>
                      </a:lnTo>
                      <a:cubicBezTo>
                        <a:pt x="844" y="1672"/>
                        <a:pt x="1003" y="1512"/>
                        <a:pt x="1003" y="1315"/>
                      </a:cubicBezTo>
                      <a:lnTo>
                        <a:pt x="1003" y="357"/>
                      </a:lnTo>
                      <a:cubicBezTo>
                        <a:pt x="1003" y="160"/>
                        <a:pt x="844" y="0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21"/>
                <p:cNvSpPr/>
                <p:nvPr/>
              </p:nvSpPr>
              <p:spPr>
                <a:xfrm>
                  <a:off x="5855636" y="4041943"/>
                  <a:ext cx="35068" cy="5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" h="664" extrusionOk="0">
                      <a:moveTo>
                        <a:pt x="216" y="1"/>
                      </a:moveTo>
                      <a:cubicBezTo>
                        <a:pt x="96" y="1"/>
                        <a:pt x="0" y="96"/>
                        <a:pt x="0" y="216"/>
                      </a:cubicBezTo>
                      <a:lnTo>
                        <a:pt x="0" y="448"/>
                      </a:lnTo>
                      <a:cubicBezTo>
                        <a:pt x="0" y="569"/>
                        <a:pt x="97" y="664"/>
                        <a:pt x="216" y="664"/>
                      </a:cubicBezTo>
                      <a:cubicBezTo>
                        <a:pt x="334" y="664"/>
                        <a:pt x="431" y="567"/>
                        <a:pt x="431" y="448"/>
                      </a:cubicBezTo>
                      <a:lnTo>
                        <a:pt x="431" y="216"/>
                      </a:lnTo>
                      <a:cubicBezTo>
                        <a:pt x="431" y="96"/>
                        <a:pt x="336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21"/>
                <p:cNvSpPr/>
                <p:nvPr/>
              </p:nvSpPr>
              <p:spPr>
                <a:xfrm>
                  <a:off x="5914138" y="4255610"/>
                  <a:ext cx="91373" cy="137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1686" extrusionOk="0">
                      <a:moveTo>
                        <a:pt x="198" y="1086"/>
                      </a:moveTo>
                      <a:cubicBezTo>
                        <a:pt x="232" y="1086"/>
                        <a:pt x="258" y="1113"/>
                        <a:pt x="258" y="1146"/>
                      </a:cubicBezTo>
                      <a:cubicBezTo>
                        <a:pt x="258" y="1307"/>
                        <a:pt x="389" y="1438"/>
                        <a:pt x="550" y="1438"/>
                      </a:cubicBezTo>
                      <a:cubicBezTo>
                        <a:pt x="584" y="1438"/>
                        <a:pt x="610" y="1465"/>
                        <a:pt x="610" y="1498"/>
                      </a:cubicBezTo>
                      <a:cubicBezTo>
                        <a:pt x="610" y="1531"/>
                        <a:pt x="584" y="1558"/>
                        <a:pt x="550" y="1558"/>
                      </a:cubicBezTo>
                      <a:cubicBezTo>
                        <a:pt x="323" y="1558"/>
                        <a:pt x="139" y="1373"/>
                        <a:pt x="139" y="1146"/>
                      </a:cubicBezTo>
                      <a:cubicBezTo>
                        <a:pt x="139" y="1113"/>
                        <a:pt x="165" y="1086"/>
                        <a:pt x="198" y="1086"/>
                      </a:cubicBezTo>
                      <a:close/>
                      <a:moveTo>
                        <a:pt x="561" y="0"/>
                      </a:moveTo>
                      <a:lnTo>
                        <a:pt x="65" y="861"/>
                      </a:lnTo>
                      <a:cubicBezTo>
                        <a:pt x="23" y="939"/>
                        <a:pt x="0" y="1029"/>
                        <a:pt x="0" y="1125"/>
                      </a:cubicBezTo>
                      <a:cubicBezTo>
                        <a:pt x="0" y="1435"/>
                        <a:pt x="252" y="1686"/>
                        <a:pt x="561" y="1686"/>
                      </a:cubicBezTo>
                      <a:cubicBezTo>
                        <a:pt x="872" y="1686"/>
                        <a:pt x="1123" y="1434"/>
                        <a:pt x="1123" y="1125"/>
                      </a:cubicBezTo>
                      <a:cubicBezTo>
                        <a:pt x="1123" y="1029"/>
                        <a:pt x="1100" y="939"/>
                        <a:pt x="1057" y="861"/>
                      </a:cubicBezTo>
                      <a:lnTo>
                        <a:pt x="56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57" name="Google Shape;357;p21"/>
            <p:cNvSpPr/>
            <p:nvPr/>
          </p:nvSpPr>
          <p:spPr>
            <a:xfrm rot="5400000">
              <a:off x="5614850" y="3308875"/>
              <a:ext cx="485100" cy="1960500"/>
            </a:xfrm>
            <a:prstGeom prst="bentUpArrow">
              <a:avLst>
                <a:gd name="adj1" fmla="val 14034"/>
                <a:gd name="adj2" fmla="val 16084"/>
                <a:gd name="adj3" fmla="val 1900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739" y="4032597"/>
            <a:ext cx="1445196" cy="73885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/>
        </p:nvSpPr>
        <p:spPr>
          <a:xfrm>
            <a:off x="0" y="50579"/>
            <a:ext cx="91440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Matériaux importants pour le maintien de la température</a:t>
            </a:r>
            <a:endParaRPr sz="2800" b="1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7" name="Google Shape;327;p21"/>
          <p:cNvSpPr/>
          <p:nvPr/>
        </p:nvSpPr>
        <p:spPr>
          <a:xfrm>
            <a:off x="2764322" y="3456243"/>
            <a:ext cx="62488" cy="14646"/>
          </a:xfrm>
          <a:custGeom>
            <a:avLst/>
            <a:gdLst/>
            <a:ahLst/>
            <a:cxnLst/>
            <a:rect l="l" t="t" r="r" b="b"/>
            <a:pathLst>
              <a:path w="768" h="180" extrusionOk="0">
                <a:moveTo>
                  <a:pt x="0" y="1"/>
                </a:moveTo>
                <a:cubicBezTo>
                  <a:pt x="87" y="109"/>
                  <a:pt x="226" y="180"/>
                  <a:pt x="384" y="180"/>
                </a:cubicBezTo>
                <a:cubicBezTo>
                  <a:pt x="540" y="180"/>
                  <a:pt x="681" y="109"/>
                  <a:pt x="76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3677176" y="2581903"/>
            <a:ext cx="1789650" cy="1789650"/>
          </a:xfrm>
          <a:custGeom>
            <a:avLst/>
            <a:gdLst/>
            <a:ahLst/>
            <a:cxnLst/>
            <a:rect l="l" t="t" r="r" b="b"/>
            <a:pathLst>
              <a:path w="20608" h="20608" extrusionOk="0">
                <a:moveTo>
                  <a:pt x="10304" y="876"/>
                </a:moveTo>
                <a:cubicBezTo>
                  <a:pt x="15503" y="876"/>
                  <a:pt x="19733" y="5106"/>
                  <a:pt x="19733" y="10304"/>
                </a:cubicBezTo>
                <a:cubicBezTo>
                  <a:pt x="19733" y="15503"/>
                  <a:pt x="15503" y="19733"/>
                  <a:pt x="10304" y="19733"/>
                </a:cubicBezTo>
                <a:cubicBezTo>
                  <a:pt x="5105" y="19733"/>
                  <a:pt x="876" y="15503"/>
                  <a:pt x="876" y="10304"/>
                </a:cubicBezTo>
                <a:cubicBezTo>
                  <a:pt x="876" y="5106"/>
                  <a:pt x="5105" y="876"/>
                  <a:pt x="10304" y="876"/>
                </a:cubicBezTo>
                <a:close/>
                <a:moveTo>
                  <a:pt x="10304" y="1"/>
                </a:moveTo>
                <a:cubicBezTo>
                  <a:pt x="4623" y="1"/>
                  <a:pt x="1" y="4623"/>
                  <a:pt x="1" y="10304"/>
                </a:cubicBezTo>
                <a:cubicBezTo>
                  <a:pt x="1" y="15986"/>
                  <a:pt x="4623" y="20608"/>
                  <a:pt x="10304" y="20608"/>
                </a:cubicBezTo>
                <a:cubicBezTo>
                  <a:pt x="15985" y="20608"/>
                  <a:pt x="20608" y="15986"/>
                  <a:pt x="20608" y="10304"/>
                </a:cubicBezTo>
                <a:cubicBezTo>
                  <a:pt x="20608" y="4623"/>
                  <a:pt x="15985" y="1"/>
                  <a:pt x="103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339075" y="3164572"/>
            <a:ext cx="19266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Bois</a:t>
            </a:r>
            <a:endParaRPr sz="1200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Argile</a:t>
            </a:r>
            <a:endParaRPr sz="1200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Balles de pailles</a:t>
            </a:r>
            <a:endParaRPr sz="1200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368888" y="43828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Verre isolant</a:t>
            </a:r>
            <a:endParaRPr sz="1200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380606" y="1968760"/>
            <a:ext cx="19266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T</a:t>
            </a:r>
            <a:r>
              <a:rPr lang="en-US" sz="1200" b="0" i="0" u="none" strike="noStrike" cap="none" dirty="0" err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uiles</a:t>
            </a:r>
            <a:r>
              <a:rPr lang="en-US" sz="1200" b="0" i="0" u="none" strike="noStrike" cap="none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 avec </a:t>
            </a:r>
            <a:r>
              <a:rPr lang="en-US" sz="1200" b="0" i="0" u="none" strike="noStrike" cap="none" dirty="0" err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panneaux</a:t>
            </a:r>
            <a:r>
              <a:rPr lang="en-US" sz="1200" b="0" i="0" u="none" strike="noStrike" cap="none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b="0" i="0" u="none" strike="noStrike" cap="none" dirty="0" err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solaires</a:t>
            </a:r>
            <a:endParaRPr sz="1200" b="0" i="0" u="none" strike="noStrike" cap="none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367299" y="1349203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TOIT </a:t>
            </a:r>
            <a:endParaRPr sz="1600" b="1" i="0" u="none" strike="noStrike" cap="none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368899" y="417467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FENETRE</a:t>
            </a:r>
            <a:endParaRPr sz="1600" b="1" i="0" u="none" strike="noStrike" cap="none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367299" y="278238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MUR</a:t>
            </a:r>
            <a:endParaRPr sz="1600" b="1" i="0" u="none" strike="noStrike" cap="none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6789200" y="1790885"/>
            <a:ext cx="1987500" cy="71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Portes a exterieur et au interieur, en pvc</a:t>
            </a:r>
            <a:endParaRPr sz="1200" b="0" i="0" u="none" strike="noStrike" cap="none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7467811" y="137561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PORTE</a:t>
            </a:r>
            <a:endParaRPr sz="1600" b="1" i="0" u="none" strike="noStrike" cap="none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9" name="Google Shape;339;p21"/>
          <p:cNvSpPr txBox="1"/>
          <p:nvPr/>
        </p:nvSpPr>
        <p:spPr>
          <a:xfrm>
            <a:off x="7467811" y="2775148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PLANCHER</a:t>
            </a:r>
            <a:endParaRPr sz="1600" b="1" i="0" u="none" strike="noStrike" cap="none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40" name="Google Shape;340;p21"/>
          <p:cNvGrpSpPr/>
          <p:nvPr/>
        </p:nvGrpSpPr>
        <p:grpSpPr>
          <a:xfrm>
            <a:off x="4877150" y="1718670"/>
            <a:ext cx="1960500" cy="976293"/>
            <a:chOff x="4877150" y="1355820"/>
            <a:chExt cx="1960500" cy="976293"/>
          </a:xfrm>
        </p:grpSpPr>
        <p:sp>
          <p:nvSpPr>
            <p:cNvPr id="341" name="Google Shape;341;p21"/>
            <p:cNvSpPr/>
            <p:nvPr/>
          </p:nvSpPr>
          <p:spPr>
            <a:xfrm flipH="1">
              <a:off x="5916280" y="1355820"/>
              <a:ext cx="369234" cy="307641"/>
            </a:xfrm>
            <a:custGeom>
              <a:avLst/>
              <a:gdLst/>
              <a:ahLst/>
              <a:cxnLst/>
              <a:rect l="l" t="t" r="r" b="b"/>
              <a:pathLst>
                <a:path w="4538" h="3781" extrusionOk="0">
                  <a:moveTo>
                    <a:pt x="4329" y="2239"/>
                  </a:moveTo>
                  <a:cubicBezTo>
                    <a:pt x="3923" y="2268"/>
                    <a:pt x="3643" y="2354"/>
                    <a:pt x="3460" y="2471"/>
                  </a:cubicBezTo>
                  <a:lnTo>
                    <a:pt x="3460" y="1904"/>
                  </a:lnTo>
                  <a:lnTo>
                    <a:pt x="2223" y="899"/>
                  </a:lnTo>
                  <a:cubicBezTo>
                    <a:pt x="2123" y="818"/>
                    <a:pt x="1986" y="818"/>
                    <a:pt x="1888" y="899"/>
                  </a:cubicBezTo>
                  <a:lnTo>
                    <a:pt x="611" y="1937"/>
                  </a:lnTo>
                  <a:lnTo>
                    <a:pt x="611" y="3385"/>
                  </a:lnTo>
                  <a:cubicBezTo>
                    <a:pt x="611" y="3488"/>
                    <a:pt x="697" y="3574"/>
                    <a:pt x="800" y="3574"/>
                  </a:cubicBezTo>
                  <a:lnTo>
                    <a:pt x="3755" y="3574"/>
                  </a:lnTo>
                  <a:lnTo>
                    <a:pt x="3782" y="3574"/>
                  </a:lnTo>
                  <a:lnTo>
                    <a:pt x="3828" y="3574"/>
                  </a:lnTo>
                  <a:lnTo>
                    <a:pt x="3828" y="3570"/>
                  </a:lnTo>
                  <a:cubicBezTo>
                    <a:pt x="4199" y="3526"/>
                    <a:pt x="4537" y="3060"/>
                    <a:pt x="4329" y="2239"/>
                  </a:cubicBezTo>
                  <a:close/>
                  <a:moveTo>
                    <a:pt x="3106" y="3109"/>
                  </a:moveTo>
                  <a:cubicBezTo>
                    <a:pt x="3141" y="2593"/>
                    <a:pt x="2533" y="2221"/>
                    <a:pt x="2339" y="2210"/>
                  </a:cubicBezTo>
                  <a:cubicBezTo>
                    <a:pt x="2683" y="2544"/>
                    <a:pt x="2975" y="2810"/>
                    <a:pt x="2973" y="3259"/>
                  </a:cubicBezTo>
                  <a:cubicBezTo>
                    <a:pt x="2397" y="3781"/>
                    <a:pt x="1409" y="3191"/>
                    <a:pt x="1782" y="1717"/>
                  </a:cubicBezTo>
                  <a:cubicBezTo>
                    <a:pt x="3332" y="1827"/>
                    <a:pt x="3469" y="2582"/>
                    <a:pt x="3106" y="3109"/>
                  </a:cubicBezTo>
                  <a:close/>
                  <a:moveTo>
                    <a:pt x="3408" y="3432"/>
                  </a:moveTo>
                  <a:cubicBezTo>
                    <a:pt x="3377" y="3405"/>
                    <a:pt x="3310" y="3341"/>
                    <a:pt x="3306" y="3315"/>
                  </a:cubicBezTo>
                  <a:cubicBezTo>
                    <a:pt x="3277" y="2917"/>
                    <a:pt x="3749" y="2629"/>
                    <a:pt x="3899" y="2621"/>
                  </a:cubicBezTo>
                  <a:cubicBezTo>
                    <a:pt x="3633" y="2879"/>
                    <a:pt x="3407" y="3084"/>
                    <a:pt x="3408" y="3432"/>
                  </a:cubicBezTo>
                  <a:close/>
                  <a:moveTo>
                    <a:pt x="2202" y="528"/>
                  </a:moveTo>
                  <a:lnTo>
                    <a:pt x="3791" y="1822"/>
                  </a:lnTo>
                  <a:lnTo>
                    <a:pt x="3818" y="1822"/>
                  </a:lnTo>
                  <a:cubicBezTo>
                    <a:pt x="4037" y="1822"/>
                    <a:pt x="4068" y="1601"/>
                    <a:pt x="3934" y="1490"/>
                  </a:cubicBezTo>
                  <a:lnTo>
                    <a:pt x="2202" y="81"/>
                  </a:lnTo>
                  <a:cubicBezTo>
                    <a:pt x="2104" y="0"/>
                    <a:pt x="1966" y="0"/>
                    <a:pt x="1867" y="81"/>
                  </a:cubicBezTo>
                  <a:lnTo>
                    <a:pt x="134" y="1490"/>
                  </a:lnTo>
                  <a:cubicBezTo>
                    <a:pt x="0" y="1601"/>
                    <a:pt x="32" y="1822"/>
                    <a:pt x="251" y="1822"/>
                  </a:cubicBezTo>
                  <a:lnTo>
                    <a:pt x="277" y="1822"/>
                  </a:lnTo>
                  <a:lnTo>
                    <a:pt x="1867" y="528"/>
                  </a:lnTo>
                  <a:cubicBezTo>
                    <a:pt x="1967" y="448"/>
                    <a:pt x="2104" y="448"/>
                    <a:pt x="2202" y="5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1"/>
            <p:cNvSpPr/>
            <p:nvPr/>
          </p:nvSpPr>
          <p:spPr>
            <a:xfrm rot="5400000" flipH="1">
              <a:off x="5492000" y="986463"/>
              <a:ext cx="730800" cy="1960500"/>
            </a:xfrm>
            <a:prstGeom prst="bentUpArrow">
              <a:avLst>
                <a:gd name="adj1" fmla="val 9403"/>
                <a:gd name="adj2" fmla="val 9870"/>
                <a:gd name="adj3" fmla="val 1274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21"/>
          <p:cNvSpPr txBox="1"/>
          <p:nvPr/>
        </p:nvSpPr>
        <p:spPr>
          <a:xfrm>
            <a:off x="6463925" y="3930225"/>
            <a:ext cx="2561486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Isolation thermique et insonorisation</a:t>
            </a:r>
            <a:endParaRPr sz="1600" b="1" i="0" u="none" strike="noStrike" cap="none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4" name="Google Shape;344;p21"/>
          <p:cNvSpPr txBox="1"/>
          <p:nvPr/>
        </p:nvSpPr>
        <p:spPr>
          <a:xfrm>
            <a:off x="6927425" y="4574980"/>
            <a:ext cx="19875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accent5"/>
                </a:solidFill>
                <a:latin typeface="Fira Sans"/>
                <a:sym typeface="Fira Sans"/>
              </a:rPr>
              <a:t>Eponge de corfete</a:t>
            </a:r>
            <a:endParaRPr sz="1200" dirty="0">
              <a:solidFill>
                <a:schemeClr val="accent5"/>
              </a:solidFill>
              <a:latin typeface="Fira Sans"/>
              <a:sym typeface="Fira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5" name="Google Shape;345;p21"/>
          <p:cNvSpPr txBox="1"/>
          <p:nvPr/>
        </p:nvSpPr>
        <p:spPr>
          <a:xfrm>
            <a:off x="7108048" y="3123005"/>
            <a:ext cx="1987500" cy="80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 err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Bois</a:t>
            </a:r>
            <a:endParaRPr lang="en-US" sz="1200" b="0" i="0" u="none" strike="noStrike" cap="none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Un thermostat </a:t>
            </a:r>
            <a:r>
              <a:rPr lang="en-US" sz="1200" dirty="0" err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d’ambience</a:t>
            </a:r>
            <a:endParaRPr lang="en-US" sz="1200" b="0" i="0" u="none" strike="noStrike" cap="none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marR="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6" name="Google Shape;346;p21"/>
          <p:cNvSpPr/>
          <p:nvPr/>
        </p:nvSpPr>
        <p:spPr>
          <a:xfrm rot="-5400000">
            <a:off x="2901200" y="1349313"/>
            <a:ext cx="730800" cy="1960500"/>
          </a:xfrm>
          <a:prstGeom prst="bentUpArrow">
            <a:avLst>
              <a:gd name="adj1" fmla="val 9403"/>
              <a:gd name="adj2" fmla="val 9870"/>
              <a:gd name="adj3" fmla="val 1198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2286350" y="4409425"/>
            <a:ext cx="1960500" cy="485100"/>
            <a:chOff x="2286350" y="4046575"/>
            <a:chExt cx="1960500" cy="485100"/>
          </a:xfrm>
        </p:grpSpPr>
        <p:grpSp>
          <p:nvGrpSpPr>
            <p:cNvPr id="359" name="Google Shape;359;p21"/>
            <p:cNvGrpSpPr/>
            <p:nvPr/>
          </p:nvGrpSpPr>
          <p:grpSpPr>
            <a:xfrm>
              <a:off x="2861973" y="4096051"/>
              <a:ext cx="353856" cy="315127"/>
              <a:chOff x="2918509" y="4096051"/>
              <a:chExt cx="353856" cy="315127"/>
            </a:xfrm>
          </p:grpSpPr>
          <p:sp>
            <p:nvSpPr>
              <p:cNvPr id="360" name="Google Shape;360;p21"/>
              <p:cNvSpPr/>
              <p:nvPr/>
            </p:nvSpPr>
            <p:spPr>
              <a:xfrm>
                <a:off x="2925588" y="4192632"/>
                <a:ext cx="339699" cy="121803"/>
              </a:xfrm>
              <a:custGeom>
                <a:avLst/>
                <a:gdLst/>
                <a:ahLst/>
                <a:cxnLst/>
                <a:rect l="l" t="t" r="r" b="b"/>
                <a:pathLst>
                  <a:path w="4175" h="1497" extrusionOk="0">
                    <a:moveTo>
                      <a:pt x="2087" y="104"/>
                    </a:moveTo>
                    <a:cubicBezTo>
                      <a:pt x="3274" y="104"/>
                      <a:pt x="4071" y="437"/>
                      <a:pt x="4071" y="748"/>
                    </a:cubicBezTo>
                    <a:cubicBezTo>
                      <a:pt x="4071" y="1060"/>
                      <a:pt x="3274" y="1394"/>
                      <a:pt x="2087" y="1394"/>
                    </a:cubicBezTo>
                    <a:cubicBezTo>
                      <a:pt x="900" y="1394"/>
                      <a:pt x="103" y="1060"/>
                      <a:pt x="103" y="748"/>
                    </a:cubicBezTo>
                    <a:cubicBezTo>
                      <a:pt x="103" y="437"/>
                      <a:pt x="900" y="104"/>
                      <a:pt x="2087" y="104"/>
                    </a:cubicBezTo>
                    <a:close/>
                    <a:moveTo>
                      <a:pt x="2087" y="0"/>
                    </a:moveTo>
                    <a:cubicBezTo>
                      <a:pt x="917" y="0"/>
                      <a:pt x="0" y="329"/>
                      <a:pt x="0" y="748"/>
                    </a:cubicBezTo>
                    <a:cubicBezTo>
                      <a:pt x="0" y="1168"/>
                      <a:pt x="917" y="1496"/>
                      <a:pt x="2087" y="1496"/>
                    </a:cubicBezTo>
                    <a:cubicBezTo>
                      <a:pt x="3258" y="1496"/>
                      <a:pt x="4175" y="1168"/>
                      <a:pt x="4175" y="748"/>
                    </a:cubicBezTo>
                    <a:cubicBezTo>
                      <a:pt x="4175" y="329"/>
                      <a:pt x="3258" y="0"/>
                      <a:pt x="2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2918509" y="4185554"/>
                <a:ext cx="353856" cy="136124"/>
              </a:xfrm>
              <a:custGeom>
                <a:avLst/>
                <a:gdLst/>
                <a:ahLst/>
                <a:cxnLst/>
                <a:rect l="l" t="t" r="r" b="b"/>
                <a:pathLst>
                  <a:path w="4349" h="1673" extrusionOk="0">
                    <a:moveTo>
                      <a:pt x="2174" y="278"/>
                    </a:moveTo>
                    <a:cubicBezTo>
                      <a:pt x="3332" y="278"/>
                      <a:pt x="4071" y="608"/>
                      <a:pt x="4071" y="835"/>
                    </a:cubicBezTo>
                    <a:cubicBezTo>
                      <a:pt x="4071" y="1063"/>
                      <a:pt x="3332" y="1393"/>
                      <a:pt x="2174" y="1393"/>
                    </a:cubicBezTo>
                    <a:cubicBezTo>
                      <a:pt x="1017" y="1393"/>
                      <a:pt x="277" y="1063"/>
                      <a:pt x="277" y="835"/>
                    </a:cubicBezTo>
                    <a:cubicBezTo>
                      <a:pt x="277" y="608"/>
                      <a:pt x="1017" y="278"/>
                      <a:pt x="2174" y="278"/>
                    </a:cubicBezTo>
                    <a:close/>
                    <a:moveTo>
                      <a:pt x="2174" y="0"/>
                    </a:moveTo>
                    <a:cubicBezTo>
                      <a:pt x="935" y="0"/>
                      <a:pt x="0" y="358"/>
                      <a:pt x="0" y="835"/>
                    </a:cubicBezTo>
                    <a:cubicBezTo>
                      <a:pt x="0" y="1312"/>
                      <a:pt x="935" y="1672"/>
                      <a:pt x="2174" y="1672"/>
                    </a:cubicBezTo>
                    <a:cubicBezTo>
                      <a:pt x="3413" y="1672"/>
                      <a:pt x="4349" y="1312"/>
                      <a:pt x="4349" y="835"/>
                    </a:cubicBezTo>
                    <a:cubicBezTo>
                      <a:pt x="4349" y="359"/>
                      <a:pt x="3413" y="0"/>
                      <a:pt x="21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2991331" y="4103130"/>
                <a:ext cx="208294" cy="300969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3699" extrusionOk="0">
                    <a:moveTo>
                      <a:pt x="398" y="103"/>
                    </a:moveTo>
                    <a:cubicBezTo>
                      <a:pt x="751" y="103"/>
                      <a:pt x="1370" y="716"/>
                      <a:pt x="1838" y="1526"/>
                    </a:cubicBezTo>
                    <a:cubicBezTo>
                      <a:pt x="2108" y="1991"/>
                      <a:pt x="2298" y="2466"/>
                      <a:pt x="2375" y="2859"/>
                    </a:cubicBezTo>
                    <a:cubicBezTo>
                      <a:pt x="2449" y="3229"/>
                      <a:pt x="2410" y="3486"/>
                      <a:pt x="2272" y="3567"/>
                    </a:cubicBezTo>
                    <a:cubicBezTo>
                      <a:pt x="2240" y="3587"/>
                      <a:pt x="2202" y="3596"/>
                      <a:pt x="2160" y="3596"/>
                    </a:cubicBezTo>
                    <a:cubicBezTo>
                      <a:pt x="1807" y="3596"/>
                      <a:pt x="1188" y="2983"/>
                      <a:pt x="721" y="2172"/>
                    </a:cubicBezTo>
                    <a:cubicBezTo>
                      <a:pt x="451" y="1706"/>
                      <a:pt x="260" y="1233"/>
                      <a:pt x="184" y="839"/>
                    </a:cubicBezTo>
                    <a:cubicBezTo>
                      <a:pt x="111" y="468"/>
                      <a:pt x="149" y="211"/>
                      <a:pt x="287" y="130"/>
                    </a:cubicBezTo>
                    <a:cubicBezTo>
                      <a:pt x="319" y="112"/>
                      <a:pt x="356" y="103"/>
                      <a:pt x="398" y="103"/>
                    </a:cubicBezTo>
                    <a:close/>
                    <a:moveTo>
                      <a:pt x="399" y="0"/>
                    </a:moveTo>
                    <a:cubicBezTo>
                      <a:pt x="339" y="0"/>
                      <a:pt x="285" y="15"/>
                      <a:pt x="237" y="41"/>
                    </a:cubicBezTo>
                    <a:cubicBezTo>
                      <a:pt x="56" y="146"/>
                      <a:pt x="0" y="436"/>
                      <a:pt x="83" y="859"/>
                    </a:cubicBezTo>
                    <a:cubicBezTo>
                      <a:pt x="163" y="1263"/>
                      <a:pt x="357" y="1747"/>
                      <a:pt x="633" y="2223"/>
                    </a:cubicBezTo>
                    <a:cubicBezTo>
                      <a:pt x="1134" y="3091"/>
                      <a:pt x="1761" y="3698"/>
                      <a:pt x="2160" y="3698"/>
                    </a:cubicBezTo>
                    <a:cubicBezTo>
                      <a:pt x="2221" y="3698"/>
                      <a:pt x="2276" y="3684"/>
                      <a:pt x="2323" y="3657"/>
                    </a:cubicBezTo>
                    <a:cubicBezTo>
                      <a:pt x="2505" y="3552"/>
                      <a:pt x="2559" y="3261"/>
                      <a:pt x="2476" y="2840"/>
                    </a:cubicBezTo>
                    <a:cubicBezTo>
                      <a:pt x="2398" y="2435"/>
                      <a:pt x="2203" y="1951"/>
                      <a:pt x="1928" y="1475"/>
                    </a:cubicBezTo>
                    <a:cubicBezTo>
                      <a:pt x="1427" y="606"/>
                      <a:pt x="798" y="0"/>
                      <a:pt x="3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2981567" y="4096051"/>
                <a:ext cx="227822" cy="315127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3873" extrusionOk="0">
                    <a:moveTo>
                      <a:pt x="518" y="278"/>
                    </a:moveTo>
                    <a:cubicBezTo>
                      <a:pt x="799" y="278"/>
                      <a:pt x="1384" y="793"/>
                      <a:pt x="1881" y="1657"/>
                    </a:cubicBezTo>
                    <a:cubicBezTo>
                      <a:pt x="2146" y="2114"/>
                      <a:pt x="2334" y="2579"/>
                      <a:pt x="2408" y="2962"/>
                    </a:cubicBezTo>
                    <a:cubicBezTo>
                      <a:pt x="2484" y="3346"/>
                      <a:pt x="2423" y="3534"/>
                      <a:pt x="2347" y="3577"/>
                    </a:cubicBezTo>
                    <a:cubicBezTo>
                      <a:pt x="2329" y="3588"/>
                      <a:pt x="2306" y="3593"/>
                      <a:pt x="2279" y="3593"/>
                    </a:cubicBezTo>
                    <a:cubicBezTo>
                      <a:pt x="2001" y="3593"/>
                      <a:pt x="1415" y="3077"/>
                      <a:pt x="916" y="2215"/>
                    </a:cubicBezTo>
                    <a:cubicBezTo>
                      <a:pt x="651" y="1756"/>
                      <a:pt x="464" y="1292"/>
                      <a:pt x="389" y="908"/>
                    </a:cubicBezTo>
                    <a:cubicBezTo>
                      <a:pt x="314" y="524"/>
                      <a:pt x="375" y="337"/>
                      <a:pt x="451" y="293"/>
                    </a:cubicBezTo>
                    <a:cubicBezTo>
                      <a:pt x="468" y="283"/>
                      <a:pt x="492" y="278"/>
                      <a:pt x="518" y="278"/>
                    </a:cubicBezTo>
                    <a:close/>
                    <a:moveTo>
                      <a:pt x="518" y="0"/>
                    </a:moveTo>
                    <a:cubicBezTo>
                      <a:pt x="443" y="0"/>
                      <a:pt x="373" y="17"/>
                      <a:pt x="313" y="53"/>
                    </a:cubicBezTo>
                    <a:cubicBezTo>
                      <a:pt x="159" y="141"/>
                      <a:pt x="1" y="370"/>
                      <a:pt x="116" y="962"/>
                    </a:cubicBezTo>
                    <a:cubicBezTo>
                      <a:pt x="197" y="1377"/>
                      <a:pt x="397" y="1870"/>
                      <a:pt x="676" y="2354"/>
                    </a:cubicBezTo>
                    <a:cubicBezTo>
                      <a:pt x="1200" y="3261"/>
                      <a:pt x="1845" y="3872"/>
                      <a:pt x="2280" y="3872"/>
                    </a:cubicBezTo>
                    <a:cubicBezTo>
                      <a:pt x="2356" y="3872"/>
                      <a:pt x="2426" y="3854"/>
                      <a:pt x="2487" y="3819"/>
                    </a:cubicBezTo>
                    <a:cubicBezTo>
                      <a:pt x="2640" y="3731"/>
                      <a:pt x="2799" y="3502"/>
                      <a:pt x="2682" y="2910"/>
                    </a:cubicBezTo>
                    <a:cubicBezTo>
                      <a:pt x="2602" y="2497"/>
                      <a:pt x="2402" y="2002"/>
                      <a:pt x="2124" y="1519"/>
                    </a:cubicBezTo>
                    <a:cubicBezTo>
                      <a:pt x="1599" y="610"/>
                      <a:pt x="953" y="0"/>
                      <a:pt x="5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2991250" y="4103130"/>
                <a:ext cx="208294" cy="300969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3699" extrusionOk="0">
                    <a:moveTo>
                      <a:pt x="2161" y="103"/>
                    </a:moveTo>
                    <a:cubicBezTo>
                      <a:pt x="2204" y="103"/>
                      <a:pt x="2241" y="113"/>
                      <a:pt x="2273" y="130"/>
                    </a:cubicBezTo>
                    <a:cubicBezTo>
                      <a:pt x="2411" y="211"/>
                      <a:pt x="2450" y="470"/>
                      <a:pt x="2376" y="839"/>
                    </a:cubicBezTo>
                    <a:cubicBezTo>
                      <a:pt x="2299" y="1233"/>
                      <a:pt x="2108" y="1706"/>
                      <a:pt x="1839" y="2172"/>
                    </a:cubicBezTo>
                    <a:cubicBezTo>
                      <a:pt x="1370" y="2984"/>
                      <a:pt x="751" y="3596"/>
                      <a:pt x="399" y="3596"/>
                    </a:cubicBezTo>
                    <a:cubicBezTo>
                      <a:pt x="357" y="3596"/>
                      <a:pt x="320" y="3586"/>
                      <a:pt x="288" y="3567"/>
                    </a:cubicBezTo>
                    <a:cubicBezTo>
                      <a:pt x="150" y="3486"/>
                      <a:pt x="112" y="3228"/>
                      <a:pt x="185" y="2859"/>
                    </a:cubicBezTo>
                    <a:cubicBezTo>
                      <a:pt x="262" y="2465"/>
                      <a:pt x="453" y="1991"/>
                      <a:pt x="722" y="1526"/>
                    </a:cubicBezTo>
                    <a:cubicBezTo>
                      <a:pt x="1191" y="713"/>
                      <a:pt x="1810" y="103"/>
                      <a:pt x="2161" y="103"/>
                    </a:cubicBezTo>
                    <a:close/>
                    <a:moveTo>
                      <a:pt x="2160" y="0"/>
                    </a:moveTo>
                    <a:cubicBezTo>
                      <a:pt x="1761" y="0"/>
                      <a:pt x="1133" y="606"/>
                      <a:pt x="632" y="1475"/>
                    </a:cubicBezTo>
                    <a:cubicBezTo>
                      <a:pt x="356" y="1951"/>
                      <a:pt x="163" y="2435"/>
                      <a:pt x="83" y="2840"/>
                    </a:cubicBezTo>
                    <a:cubicBezTo>
                      <a:pt x="0" y="3261"/>
                      <a:pt x="55" y="3552"/>
                      <a:pt x="237" y="3657"/>
                    </a:cubicBezTo>
                    <a:cubicBezTo>
                      <a:pt x="284" y="3684"/>
                      <a:pt x="339" y="3698"/>
                      <a:pt x="399" y="3698"/>
                    </a:cubicBezTo>
                    <a:cubicBezTo>
                      <a:pt x="798" y="3698"/>
                      <a:pt x="1428" y="3091"/>
                      <a:pt x="1928" y="2223"/>
                    </a:cubicBezTo>
                    <a:cubicBezTo>
                      <a:pt x="2202" y="1747"/>
                      <a:pt x="2397" y="1263"/>
                      <a:pt x="2476" y="859"/>
                    </a:cubicBezTo>
                    <a:cubicBezTo>
                      <a:pt x="2559" y="436"/>
                      <a:pt x="2504" y="146"/>
                      <a:pt x="2323" y="41"/>
                    </a:cubicBezTo>
                    <a:cubicBezTo>
                      <a:pt x="2275" y="15"/>
                      <a:pt x="2221" y="0"/>
                      <a:pt x="2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2981567" y="4096051"/>
                <a:ext cx="227822" cy="315127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3873" extrusionOk="0">
                    <a:moveTo>
                      <a:pt x="2280" y="278"/>
                    </a:moveTo>
                    <a:cubicBezTo>
                      <a:pt x="2308" y="278"/>
                      <a:pt x="2329" y="283"/>
                      <a:pt x="2349" y="293"/>
                    </a:cubicBezTo>
                    <a:cubicBezTo>
                      <a:pt x="2424" y="337"/>
                      <a:pt x="2485" y="523"/>
                      <a:pt x="2410" y="908"/>
                    </a:cubicBezTo>
                    <a:cubicBezTo>
                      <a:pt x="2335" y="1292"/>
                      <a:pt x="2147" y="1756"/>
                      <a:pt x="1882" y="2215"/>
                    </a:cubicBezTo>
                    <a:cubicBezTo>
                      <a:pt x="1385" y="3077"/>
                      <a:pt x="798" y="3593"/>
                      <a:pt x="519" y="3593"/>
                    </a:cubicBezTo>
                    <a:cubicBezTo>
                      <a:pt x="493" y="3593"/>
                      <a:pt x="469" y="3588"/>
                      <a:pt x="452" y="3577"/>
                    </a:cubicBezTo>
                    <a:cubicBezTo>
                      <a:pt x="376" y="3534"/>
                      <a:pt x="315" y="3347"/>
                      <a:pt x="390" y="2962"/>
                    </a:cubicBezTo>
                    <a:cubicBezTo>
                      <a:pt x="466" y="2579"/>
                      <a:pt x="652" y="2114"/>
                      <a:pt x="917" y="1657"/>
                    </a:cubicBezTo>
                    <a:cubicBezTo>
                      <a:pt x="1415" y="793"/>
                      <a:pt x="2002" y="278"/>
                      <a:pt x="2280" y="278"/>
                    </a:cubicBezTo>
                    <a:close/>
                    <a:moveTo>
                      <a:pt x="2280" y="0"/>
                    </a:moveTo>
                    <a:cubicBezTo>
                      <a:pt x="1844" y="0"/>
                      <a:pt x="1200" y="610"/>
                      <a:pt x="676" y="1519"/>
                    </a:cubicBezTo>
                    <a:cubicBezTo>
                      <a:pt x="397" y="2002"/>
                      <a:pt x="197" y="2497"/>
                      <a:pt x="116" y="2910"/>
                    </a:cubicBezTo>
                    <a:cubicBezTo>
                      <a:pt x="1" y="3501"/>
                      <a:pt x="159" y="3731"/>
                      <a:pt x="313" y="3819"/>
                    </a:cubicBezTo>
                    <a:cubicBezTo>
                      <a:pt x="372" y="3854"/>
                      <a:pt x="443" y="3872"/>
                      <a:pt x="518" y="3872"/>
                    </a:cubicBezTo>
                    <a:cubicBezTo>
                      <a:pt x="954" y="3872"/>
                      <a:pt x="1599" y="3261"/>
                      <a:pt x="2124" y="2354"/>
                    </a:cubicBezTo>
                    <a:cubicBezTo>
                      <a:pt x="2402" y="1870"/>
                      <a:pt x="2602" y="1376"/>
                      <a:pt x="2682" y="962"/>
                    </a:cubicBezTo>
                    <a:cubicBezTo>
                      <a:pt x="2799" y="371"/>
                      <a:pt x="2640" y="141"/>
                      <a:pt x="2487" y="53"/>
                    </a:cubicBezTo>
                    <a:cubicBezTo>
                      <a:pt x="2427" y="18"/>
                      <a:pt x="2356" y="0"/>
                      <a:pt x="22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3069605" y="4227701"/>
                <a:ext cx="51667" cy="51667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35" extrusionOk="0">
                    <a:moveTo>
                      <a:pt x="317" y="0"/>
                    </a:moveTo>
                    <a:cubicBezTo>
                      <a:pt x="142" y="0"/>
                      <a:pt x="0" y="142"/>
                      <a:pt x="0" y="317"/>
                    </a:cubicBezTo>
                    <a:cubicBezTo>
                      <a:pt x="0" y="492"/>
                      <a:pt x="142" y="634"/>
                      <a:pt x="317" y="634"/>
                    </a:cubicBezTo>
                    <a:cubicBezTo>
                      <a:pt x="492" y="634"/>
                      <a:pt x="635" y="492"/>
                      <a:pt x="635" y="317"/>
                    </a:cubicBezTo>
                    <a:cubicBezTo>
                      <a:pt x="635" y="142"/>
                      <a:pt x="492" y="0"/>
                      <a:pt x="3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3129232" y="4220622"/>
                <a:ext cx="65824" cy="65824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09" extrusionOk="0">
                    <a:moveTo>
                      <a:pt x="404" y="175"/>
                    </a:moveTo>
                    <a:cubicBezTo>
                      <a:pt x="531" y="175"/>
                      <a:pt x="634" y="277"/>
                      <a:pt x="634" y="404"/>
                    </a:cubicBezTo>
                    <a:cubicBezTo>
                      <a:pt x="634" y="531"/>
                      <a:pt x="531" y="633"/>
                      <a:pt x="404" y="633"/>
                    </a:cubicBezTo>
                    <a:cubicBezTo>
                      <a:pt x="280" y="633"/>
                      <a:pt x="175" y="531"/>
                      <a:pt x="175" y="404"/>
                    </a:cubicBezTo>
                    <a:cubicBezTo>
                      <a:pt x="175" y="277"/>
                      <a:pt x="277" y="175"/>
                      <a:pt x="404" y="175"/>
                    </a:cubicBezTo>
                    <a:close/>
                    <a:moveTo>
                      <a:pt x="404" y="0"/>
                    </a:moveTo>
                    <a:cubicBezTo>
                      <a:pt x="182" y="0"/>
                      <a:pt x="0" y="182"/>
                      <a:pt x="0" y="404"/>
                    </a:cubicBezTo>
                    <a:cubicBezTo>
                      <a:pt x="0" y="627"/>
                      <a:pt x="182" y="808"/>
                      <a:pt x="404" y="808"/>
                    </a:cubicBezTo>
                    <a:cubicBezTo>
                      <a:pt x="627" y="808"/>
                      <a:pt x="809" y="627"/>
                      <a:pt x="809" y="404"/>
                    </a:cubicBezTo>
                    <a:cubicBezTo>
                      <a:pt x="809" y="182"/>
                      <a:pt x="627" y="0"/>
                      <a:pt x="4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8" name="Google Shape;368;p21"/>
            <p:cNvSpPr/>
            <p:nvPr/>
          </p:nvSpPr>
          <p:spPr>
            <a:xfrm rot="-5400000" flipH="1">
              <a:off x="3024050" y="3308875"/>
              <a:ext cx="485100" cy="1960500"/>
            </a:xfrm>
            <a:prstGeom prst="bentUpArrow">
              <a:avLst>
                <a:gd name="adj1" fmla="val 12418"/>
                <a:gd name="adj2" fmla="val 16084"/>
                <a:gd name="adj3" fmla="val 1900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21"/>
          <p:cNvSpPr/>
          <p:nvPr/>
        </p:nvSpPr>
        <p:spPr>
          <a:xfrm>
            <a:off x="5467675" y="3417325"/>
            <a:ext cx="1370100" cy="136200"/>
          </a:xfrm>
          <a:prstGeom prst="rightArrow">
            <a:avLst>
              <a:gd name="adj1" fmla="val 50000"/>
              <a:gd name="adj2" fmla="val 5873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21"/>
          <p:cNvGrpSpPr/>
          <p:nvPr/>
        </p:nvGrpSpPr>
        <p:grpSpPr>
          <a:xfrm>
            <a:off x="2286375" y="3102545"/>
            <a:ext cx="1370100" cy="442405"/>
            <a:chOff x="2286375" y="2739695"/>
            <a:chExt cx="1370100" cy="442405"/>
          </a:xfrm>
        </p:grpSpPr>
        <p:sp>
          <p:nvSpPr>
            <p:cNvPr id="371" name="Google Shape;371;p21"/>
            <p:cNvSpPr/>
            <p:nvPr/>
          </p:nvSpPr>
          <p:spPr>
            <a:xfrm flipH="1">
              <a:off x="2286375" y="3045900"/>
              <a:ext cx="1370100" cy="136200"/>
            </a:xfrm>
            <a:prstGeom prst="rightArrow">
              <a:avLst>
                <a:gd name="adj1" fmla="val 50000"/>
                <a:gd name="adj2" fmla="val 5873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2889352" y="2739695"/>
              <a:ext cx="299098" cy="332946"/>
            </a:xfrm>
            <a:custGeom>
              <a:avLst/>
              <a:gdLst/>
              <a:ahLst/>
              <a:cxnLst/>
              <a:rect l="l" t="t" r="r" b="b"/>
              <a:pathLst>
                <a:path w="3676" h="4092" extrusionOk="0">
                  <a:moveTo>
                    <a:pt x="2773" y="2242"/>
                  </a:moveTo>
                  <a:cubicBezTo>
                    <a:pt x="3042" y="2397"/>
                    <a:pt x="3191" y="2677"/>
                    <a:pt x="3191" y="2966"/>
                  </a:cubicBezTo>
                  <a:lnTo>
                    <a:pt x="3059" y="2966"/>
                  </a:lnTo>
                  <a:lnTo>
                    <a:pt x="3059" y="2967"/>
                  </a:lnTo>
                  <a:lnTo>
                    <a:pt x="2575" y="2967"/>
                  </a:lnTo>
                  <a:cubicBezTo>
                    <a:pt x="2575" y="2892"/>
                    <a:pt x="2536" y="2818"/>
                    <a:pt x="2465" y="2777"/>
                  </a:cubicBezTo>
                  <a:lnTo>
                    <a:pt x="2708" y="2357"/>
                  </a:lnTo>
                  <a:lnTo>
                    <a:pt x="2773" y="2242"/>
                  </a:lnTo>
                  <a:close/>
                  <a:moveTo>
                    <a:pt x="1936" y="2244"/>
                  </a:moveTo>
                  <a:lnTo>
                    <a:pt x="2000" y="2358"/>
                  </a:lnTo>
                  <a:lnTo>
                    <a:pt x="2244" y="2778"/>
                  </a:lnTo>
                  <a:cubicBezTo>
                    <a:pt x="2212" y="2798"/>
                    <a:pt x="2184" y="2824"/>
                    <a:pt x="2163" y="2859"/>
                  </a:cubicBezTo>
                  <a:cubicBezTo>
                    <a:pt x="2143" y="2894"/>
                    <a:pt x="2133" y="2932"/>
                    <a:pt x="2133" y="2968"/>
                  </a:cubicBezTo>
                  <a:lnTo>
                    <a:pt x="1517" y="2968"/>
                  </a:lnTo>
                  <a:cubicBezTo>
                    <a:pt x="1517" y="2824"/>
                    <a:pt x="1554" y="2681"/>
                    <a:pt x="1630" y="2549"/>
                  </a:cubicBezTo>
                  <a:cubicBezTo>
                    <a:pt x="1706" y="2418"/>
                    <a:pt x="1813" y="2314"/>
                    <a:pt x="1936" y="2244"/>
                  </a:cubicBezTo>
                  <a:close/>
                  <a:moveTo>
                    <a:pt x="2354" y="2805"/>
                  </a:moveTo>
                  <a:cubicBezTo>
                    <a:pt x="2382" y="2805"/>
                    <a:pt x="2410" y="2812"/>
                    <a:pt x="2435" y="2827"/>
                  </a:cubicBezTo>
                  <a:cubicBezTo>
                    <a:pt x="2512" y="2871"/>
                    <a:pt x="2540" y="2971"/>
                    <a:pt x="2495" y="3048"/>
                  </a:cubicBezTo>
                  <a:cubicBezTo>
                    <a:pt x="2465" y="3100"/>
                    <a:pt x="2410" y="3129"/>
                    <a:pt x="2355" y="3129"/>
                  </a:cubicBezTo>
                  <a:cubicBezTo>
                    <a:pt x="2327" y="3129"/>
                    <a:pt x="2299" y="3122"/>
                    <a:pt x="2274" y="3107"/>
                  </a:cubicBezTo>
                  <a:cubicBezTo>
                    <a:pt x="2197" y="3063"/>
                    <a:pt x="2169" y="2963"/>
                    <a:pt x="2214" y="2886"/>
                  </a:cubicBezTo>
                  <a:cubicBezTo>
                    <a:pt x="2244" y="2834"/>
                    <a:pt x="2298" y="2805"/>
                    <a:pt x="2354" y="2805"/>
                  </a:cubicBezTo>
                  <a:close/>
                  <a:moveTo>
                    <a:pt x="2465" y="3157"/>
                  </a:moveTo>
                  <a:lnTo>
                    <a:pt x="2708" y="3577"/>
                  </a:lnTo>
                  <a:lnTo>
                    <a:pt x="2773" y="3692"/>
                  </a:lnTo>
                  <a:cubicBezTo>
                    <a:pt x="2645" y="3765"/>
                    <a:pt x="2500" y="3804"/>
                    <a:pt x="2354" y="3804"/>
                  </a:cubicBezTo>
                  <a:cubicBezTo>
                    <a:pt x="2212" y="3804"/>
                    <a:pt x="2068" y="3768"/>
                    <a:pt x="1937" y="3692"/>
                  </a:cubicBezTo>
                  <a:lnTo>
                    <a:pt x="2002" y="3577"/>
                  </a:lnTo>
                  <a:lnTo>
                    <a:pt x="2245" y="3157"/>
                  </a:lnTo>
                  <a:cubicBezTo>
                    <a:pt x="2280" y="3177"/>
                    <a:pt x="2318" y="3187"/>
                    <a:pt x="2355" y="3187"/>
                  </a:cubicBezTo>
                  <a:cubicBezTo>
                    <a:pt x="2394" y="3187"/>
                    <a:pt x="2432" y="3176"/>
                    <a:pt x="2465" y="3157"/>
                  </a:cubicBezTo>
                  <a:close/>
                  <a:moveTo>
                    <a:pt x="2213" y="0"/>
                  </a:moveTo>
                  <a:cubicBezTo>
                    <a:pt x="2085" y="0"/>
                    <a:pt x="1980" y="104"/>
                    <a:pt x="1979" y="233"/>
                  </a:cubicBezTo>
                  <a:lnTo>
                    <a:pt x="1969" y="1763"/>
                  </a:lnTo>
                  <a:cubicBezTo>
                    <a:pt x="1969" y="1763"/>
                    <a:pt x="1968" y="1876"/>
                    <a:pt x="1878" y="1877"/>
                  </a:cubicBezTo>
                  <a:cubicBezTo>
                    <a:pt x="1877" y="1877"/>
                    <a:pt x="1876" y="1877"/>
                    <a:pt x="1876" y="1877"/>
                  </a:cubicBezTo>
                  <a:cubicBezTo>
                    <a:pt x="1814" y="1877"/>
                    <a:pt x="1794" y="1832"/>
                    <a:pt x="1788" y="1792"/>
                  </a:cubicBezTo>
                  <a:lnTo>
                    <a:pt x="1770" y="551"/>
                  </a:lnTo>
                  <a:cubicBezTo>
                    <a:pt x="1769" y="421"/>
                    <a:pt x="1663" y="318"/>
                    <a:pt x="1535" y="318"/>
                  </a:cubicBezTo>
                  <a:cubicBezTo>
                    <a:pt x="1534" y="318"/>
                    <a:pt x="1533" y="318"/>
                    <a:pt x="1533" y="318"/>
                  </a:cubicBezTo>
                  <a:cubicBezTo>
                    <a:pt x="1404" y="320"/>
                    <a:pt x="1300" y="428"/>
                    <a:pt x="1302" y="557"/>
                  </a:cubicBezTo>
                  <a:lnTo>
                    <a:pt x="1327" y="2121"/>
                  </a:lnTo>
                  <a:cubicBezTo>
                    <a:pt x="1327" y="2133"/>
                    <a:pt x="1328" y="2147"/>
                    <a:pt x="1330" y="2158"/>
                  </a:cubicBezTo>
                  <a:cubicBezTo>
                    <a:pt x="1339" y="2271"/>
                    <a:pt x="1358" y="2598"/>
                    <a:pt x="1243" y="2599"/>
                  </a:cubicBezTo>
                  <a:cubicBezTo>
                    <a:pt x="1117" y="2507"/>
                    <a:pt x="918" y="2213"/>
                    <a:pt x="796" y="2096"/>
                  </a:cubicBezTo>
                  <a:cubicBezTo>
                    <a:pt x="757" y="2058"/>
                    <a:pt x="596" y="1932"/>
                    <a:pt x="413" y="1932"/>
                  </a:cubicBezTo>
                  <a:cubicBezTo>
                    <a:pt x="355" y="1932"/>
                    <a:pt x="294" y="1945"/>
                    <a:pt x="234" y="1978"/>
                  </a:cubicBezTo>
                  <a:cubicBezTo>
                    <a:pt x="0" y="2107"/>
                    <a:pt x="204" y="2261"/>
                    <a:pt x="264" y="2323"/>
                  </a:cubicBezTo>
                  <a:cubicBezTo>
                    <a:pt x="1292" y="3360"/>
                    <a:pt x="1113" y="4091"/>
                    <a:pt x="2290" y="4091"/>
                  </a:cubicBezTo>
                  <a:cubicBezTo>
                    <a:pt x="2303" y="4091"/>
                    <a:pt x="2317" y="4091"/>
                    <a:pt x="2330" y="4091"/>
                  </a:cubicBezTo>
                  <a:cubicBezTo>
                    <a:pt x="3083" y="4081"/>
                    <a:pt x="3442" y="3687"/>
                    <a:pt x="3522" y="3218"/>
                  </a:cubicBezTo>
                  <a:cubicBezTo>
                    <a:pt x="3622" y="2625"/>
                    <a:pt x="3661" y="1211"/>
                    <a:pt x="3661" y="1211"/>
                  </a:cubicBezTo>
                  <a:cubicBezTo>
                    <a:pt x="3675" y="1084"/>
                    <a:pt x="3604" y="972"/>
                    <a:pt x="3498" y="963"/>
                  </a:cubicBezTo>
                  <a:cubicBezTo>
                    <a:pt x="3494" y="963"/>
                    <a:pt x="3490" y="962"/>
                    <a:pt x="3486" y="962"/>
                  </a:cubicBezTo>
                  <a:cubicBezTo>
                    <a:pt x="3387" y="962"/>
                    <a:pt x="3301" y="1058"/>
                    <a:pt x="3290" y="1182"/>
                  </a:cubicBezTo>
                  <a:lnTo>
                    <a:pt x="3242" y="1963"/>
                  </a:lnTo>
                  <a:cubicBezTo>
                    <a:pt x="3242" y="1963"/>
                    <a:pt x="3238" y="2012"/>
                    <a:pt x="3223" y="2027"/>
                  </a:cubicBezTo>
                  <a:cubicBezTo>
                    <a:pt x="3211" y="2038"/>
                    <a:pt x="3198" y="2045"/>
                    <a:pt x="3167" y="2045"/>
                  </a:cubicBezTo>
                  <a:cubicBezTo>
                    <a:pt x="3154" y="2045"/>
                    <a:pt x="3139" y="2044"/>
                    <a:pt x="3120" y="2041"/>
                  </a:cubicBezTo>
                  <a:cubicBezTo>
                    <a:pt x="3070" y="2035"/>
                    <a:pt x="3058" y="1993"/>
                    <a:pt x="3057" y="1965"/>
                  </a:cubicBezTo>
                  <a:lnTo>
                    <a:pt x="3058" y="1935"/>
                  </a:lnTo>
                  <a:lnTo>
                    <a:pt x="3143" y="559"/>
                  </a:lnTo>
                  <a:cubicBezTo>
                    <a:pt x="3150" y="430"/>
                    <a:pt x="3053" y="318"/>
                    <a:pt x="2923" y="311"/>
                  </a:cubicBezTo>
                  <a:cubicBezTo>
                    <a:pt x="2918" y="311"/>
                    <a:pt x="2913" y="311"/>
                    <a:pt x="2908" y="311"/>
                  </a:cubicBezTo>
                  <a:cubicBezTo>
                    <a:pt x="2785" y="311"/>
                    <a:pt x="2683" y="407"/>
                    <a:pt x="2675" y="531"/>
                  </a:cubicBezTo>
                  <a:lnTo>
                    <a:pt x="2589" y="1892"/>
                  </a:lnTo>
                  <a:cubicBezTo>
                    <a:pt x="2589" y="1892"/>
                    <a:pt x="2584" y="1977"/>
                    <a:pt x="2520" y="1977"/>
                  </a:cubicBezTo>
                  <a:cubicBezTo>
                    <a:pt x="2513" y="1977"/>
                    <a:pt x="2506" y="1976"/>
                    <a:pt x="2499" y="1974"/>
                  </a:cubicBezTo>
                  <a:cubicBezTo>
                    <a:pt x="2458" y="1965"/>
                    <a:pt x="2442" y="1932"/>
                    <a:pt x="2437" y="1901"/>
                  </a:cubicBezTo>
                  <a:lnTo>
                    <a:pt x="2449" y="236"/>
                  </a:lnTo>
                  <a:cubicBezTo>
                    <a:pt x="2450" y="108"/>
                    <a:pt x="2345" y="1"/>
                    <a:pt x="2215" y="0"/>
                  </a:cubicBezTo>
                  <a:cubicBezTo>
                    <a:pt x="2215" y="0"/>
                    <a:pt x="2214" y="0"/>
                    <a:pt x="2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3" name="Google Shape;3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259" y="3823794"/>
            <a:ext cx="1370100" cy="96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1075" y="2167078"/>
            <a:ext cx="1095900" cy="12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/>
          <p:nvPr/>
        </p:nvSpPr>
        <p:spPr>
          <a:xfrm>
            <a:off x="3525375" y="2430100"/>
            <a:ext cx="2093252" cy="2093338"/>
          </a:xfrm>
          <a:custGeom>
            <a:avLst/>
            <a:gdLst/>
            <a:ahLst/>
            <a:cxnLst/>
            <a:rect l="l" t="t" r="r" b="b"/>
            <a:pathLst>
              <a:path w="24104" h="24105" extrusionOk="0">
                <a:moveTo>
                  <a:pt x="12052" y="875"/>
                </a:moveTo>
                <a:cubicBezTo>
                  <a:pt x="18215" y="875"/>
                  <a:pt x="23229" y="5889"/>
                  <a:pt x="23229" y="12052"/>
                </a:cubicBezTo>
                <a:cubicBezTo>
                  <a:pt x="23229" y="18216"/>
                  <a:pt x="18215" y="23230"/>
                  <a:pt x="12052" y="23230"/>
                </a:cubicBezTo>
                <a:cubicBezTo>
                  <a:pt x="5889" y="23230"/>
                  <a:pt x="875" y="18216"/>
                  <a:pt x="875" y="12052"/>
                </a:cubicBezTo>
                <a:cubicBezTo>
                  <a:pt x="875" y="5889"/>
                  <a:pt x="5889" y="875"/>
                  <a:pt x="12052" y="875"/>
                </a:cubicBezTo>
                <a:close/>
                <a:moveTo>
                  <a:pt x="12052" y="0"/>
                </a:moveTo>
                <a:cubicBezTo>
                  <a:pt x="5407" y="0"/>
                  <a:pt x="0" y="5407"/>
                  <a:pt x="0" y="12052"/>
                </a:cubicBezTo>
                <a:cubicBezTo>
                  <a:pt x="0" y="18698"/>
                  <a:pt x="5407" y="24104"/>
                  <a:pt x="12052" y="24104"/>
                </a:cubicBezTo>
                <a:cubicBezTo>
                  <a:pt x="18698" y="24104"/>
                  <a:pt x="24104" y="18698"/>
                  <a:pt x="24104" y="12052"/>
                </a:cubicBezTo>
                <a:cubicBezTo>
                  <a:pt x="24104" y="5407"/>
                  <a:pt x="18698" y="0"/>
                  <a:pt x="120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/>
          <p:nvPr/>
        </p:nvSpPr>
        <p:spPr>
          <a:xfrm>
            <a:off x="3600060" y="2504873"/>
            <a:ext cx="1943883" cy="1943796"/>
          </a:xfrm>
          <a:custGeom>
            <a:avLst/>
            <a:gdLst/>
            <a:ahLst/>
            <a:cxnLst/>
            <a:rect l="l" t="t" r="r" b="b"/>
            <a:pathLst>
              <a:path w="22384" h="22383" extrusionOk="0">
                <a:moveTo>
                  <a:pt x="11192" y="876"/>
                </a:moveTo>
                <a:cubicBezTo>
                  <a:pt x="16881" y="876"/>
                  <a:pt x="21508" y="5502"/>
                  <a:pt x="21508" y="11191"/>
                </a:cubicBezTo>
                <a:cubicBezTo>
                  <a:pt x="21508" y="16879"/>
                  <a:pt x="16881" y="21508"/>
                  <a:pt x="11192" y="21508"/>
                </a:cubicBezTo>
                <a:cubicBezTo>
                  <a:pt x="5505" y="21508"/>
                  <a:pt x="876" y="16880"/>
                  <a:pt x="876" y="11191"/>
                </a:cubicBezTo>
                <a:cubicBezTo>
                  <a:pt x="876" y="5503"/>
                  <a:pt x="5504" y="876"/>
                  <a:pt x="11192" y="876"/>
                </a:cubicBezTo>
                <a:close/>
                <a:moveTo>
                  <a:pt x="11192" y="1"/>
                </a:moveTo>
                <a:cubicBezTo>
                  <a:pt x="5021" y="1"/>
                  <a:pt x="1" y="5021"/>
                  <a:pt x="1" y="11191"/>
                </a:cubicBezTo>
                <a:cubicBezTo>
                  <a:pt x="1" y="17362"/>
                  <a:pt x="5021" y="22383"/>
                  <a:pt x="11192" y="22383"/>
                </a:cubicBezTo>
                <a:cubicBezTo>
                  <a:pt x="17363" y="22383"/>
                  <a:pt x="22383" y="17362"/>
                  <a:pt x="22383" y="11191"/>
                </a:cubicBezTo>
                <a:cubicBezTo>
                  <a:pt x="22383" y="5021"/>
                  <a:pt x="17363" y="1"/>
                  <a:pt x="111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2862" y="1200057"/>
            <a:ext cx="1630700" cy="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Proiect casa mica pasiva cu acoperis clasic - parter - G306">
            <a:extLst>
              <a:ext uri="{FF2B5EF4-FFF2-40B4-BE49-F238E27FC236}">
                <a16:creationId xmlns:a16="http://schemas.microsoft.com/office/drawing/2014/main" id="{42876482-74B5-7971-5DC9-D37ADD88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65" y="1243318"/>
            <a:ext cx="1630553" cy="77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sa pasiva - o casa care va economiseste banii">
            <a:extLst>
              <a:ext uri="{FF2B5EF4-FFF2-40B4-BE49-F238E27FC236}">
                <a16:creationId xmlns:a16="http://schemas.microsoft.com/office/drawing/2014/main" id="{D5B230B5-69BF-6BFE-C184-E56CECA3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891" y="2185988"/>
            <a:ext cx="1082626" cy="12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PLANTES SPECIFIQUES A CETTE REALISATION</a:t>
            </a: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58" name="Google Shape;558;p24"/>
          <p:cNvGrpSpPr/>
          <p:nvPr/>
        </p:nvGrpSpPr>
        <p:grpSpPr>
          <a:xfrm>
            <a:off x="2505333" y="1350804"/>
            <a:ext cx="2009341" cy="3376164"/>
            <a:chOff x="2520050" y="1350995"/>
            <a:chExt cx="2009341" cy="3376164"/>
          </a:xfrm>
        </p:grpSpPr>
        <p:sp>
          <p:nvSpPr>
            <p:cNvPr id="559" name="Google Shape;559;p24"/>
            <p:cNvSpPr/>
            <p:nvPr/>
          </p:nvSpPr>
          <p:spPr>
            <a:xfrm>
              <a:off x="4154287" y="2826964"/>
              <a:ext cx="375104" cy="1900195"/>
            </a:xfrm>
            <a:custGeom>
              <a:avLst/>
              <a:gdLst/>
              <a:ahLst/>
              <a:cxnLst/>
              <a:rect l="l" t="t" r="r" b="b"/>
              <a:pathLst>
                <a:path w="8513" h="43125" extrusionOk="0">
                  <a:moveTo>
                    <a:pt x="1" y="1"/>
                  </a:moveTo>
                  <a:lnTo>
                    <a:pt x="1" y="1422"/>
                  </a:lnTo>
                  <a:lnTo>
                    <a:pt x="5184" y="1422"/>
                  </a:lnTo>
                  <a:cubicBezTo>
                    <a:pt x="6236" y="1422"/>
                    <a:pt x="7091" y="2277"/>
                    <a:pt x="7091" y="3329"/>
                  </a:cubicBezTo>
                  <a:lnTo>
                    <a:pt x="7091" y="43124"/>
                  </a:lnTo>
                  <a:lnTo>
                    <a:pt x="8513" y="43124"/>
                  </a:lnTo>
                  <a:lnTo>
                    <a:pt x="8513" y="3330"/>
                  </a:lnTo>
                  <a:cubicBezTo>
                    <a:pt x="8513" y="1495"/>
                    <a:pt x="7019" y="1"/>
                    <a:pt x="5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2520050" y="1441588"/>
              <a:ext cx="375104" cy="1448467"/>
            </a:xfrm>
            <a:custGeom>
              <a:avLst/>
              <a:gdLst/>
              <a:ahLst/>
              <a:cxnLst/>
              <a:rect l="l" t="t" r="r" b="b"/>
              <a:pathLst>
                <a:path w="8513" h="32873" extrusionOk="0">
                  <a:moveTo>
                    <a:pt x="3331" y="0"/>
                  </a:moveTo>
                  <a:cubicBezTo>
                    <a:pt x="1494" y="0"/>
                    <a:pt x="0" y="1493"/>
                    <a:pt x="0" y="3330"/>
                  </a:cubicBezTo>
                  <a:lnTo>
                    <a:pt x="0" y="29543"/>
                  </a:lnTo>
                  <a:cubicBezTo>
                    <a:pt x="0" y="31378"/>
                    <a:pt x="1494" y="32872"/>
                    <a:pt x="3330" y="32872"/>
                  </a:cubicBezTo>
                  <a:lnTo>
                    <a:pt x="8512" y="32872"/>
                  </a:lnTo>
                  <a:lnTo>
                    <a:pt x="8512" y="31452"/>
                  </a:lnTo>
                  <a:lnTo>
                    <a:pt x="3330" y="31452"/>
                  </a:lnTo>
                  <a:cubicBezTo>
                    <a:pt x="2279" y="31452"/>
                    <a:pt x="1422" y="30597"/>
                    <a:pt x="1422" y="29544"/>
                  </a:cubicBezTo>
                  <a:lnTo>
                    <a:pt x="1422" y="3330"/>
                  </a:lnTo>
                  <a:cubicBezTo>
                    <a:pt x="1422" y="2277"/>
                    <a:pt x="2279" y="1421"/>
                    <a:pt x="3331" y="1421"/>
                  </a:cubicBezTo>
                  <a:lnTo>
                    <a:pt x="8512" y="1421"/>
                  </a:lnTo>
                  <a:lnTo>
                    <a:pt x="8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2693392" y="2710594"/>
              <a:ext cx="1593520" cy="295307"/>
            </a:xfrm>
            <a:custGeom>
              <a:avLst/>
              <a:gdLst/>
              <a:ahLst/>
              <a:cxnLst/>
              <a:rect l="l" t="t" r="r" b="b"/>
              <a:pathLst>
                <a:path w="36165" h="6702" extrusionOk="0">
                  <a:moveTo>
                    <a:pt x="2550" y="1"/>
                  </a:moveTo>
                  <a:cubicBezTo>
                    <a:pt x="1148" y="1"/>
                    <a:pt x="0" y="1148"/>
                    <a:pt x="0" y="2550"/>
                  </a:cubicBezTo>
                  <a:lnTo>
                    <a:pt x="0" y="4152"/>
                  </a:lnTo>
                  <a:cubicBezTo>
                    <a:pt x="0" y="5554"/>
                    <a:pt x="1148" y="6702"/>
                    <a:pt x="2550" y="6702"/>
                  </a:cubicBezTo>
                  <a:lnTo>
                    <a:pt x="33616" y="6702"/>
                  </a:lnTo>
                  <a:cubicBezTo>
                    <a:pt x="35018" y="6702"/>
                    <a:pt x="36165" y="5554"/>
                    <a:pt x="36165" y="4152"/>
                  </a:cubicBezTo>
                  <a:lnTo>
                    <a:pt x="36165" y="2550"/>
                  </a:lnTo>
                  <a:cubicBezTo>
                    <a:pt x="36165" y="1148"/>
                    <a:pt x="35018" y="1"/>
                    <a:pt x="33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2751731" y="1350995"/>
              <a:ext cx="835425" cy="231504"/>
            </a:xfrm>
            <a:custGeom>
              <a:avLst/>
              <a:gdLst/>
              <a:ahLst/>
              <a:cxnLst/>
              <a:rect l="l" t="t" r="r" b="b"/>
              <a:pathLst>
                <a:path w="18960" h="5254" extrusionOk="0">
                  <a:moveTo>
                    <a:pt x="1893" y="1"/>
                  </a:moveTo>
                  <a:cubicBezTo>
                    <a:pt x="853" y="1"/>
                    <a:pt x="0" y="853"/>
                    <a:pt x="0" y="1894"/>
                  </a:cubicBezTo>
                  <a:lnTo>
                    <a:pt x="0" y="3361"/>
                  </a:lnTo>
                  <a:cubicBezTo>
                    <a:pt x="0" y="4402"/>
                    <a:pt x="853" y="5254"/>
                    <a:pt x="1893" y="5254"/>
                  </a:cubicBezTo>
                  <a:lnTo>
                    <a:pt x="17067" y="5254"/>
                  </a:lnTo>
                  <a:cubicBezTo>
                    <a:pt x="18109" y="5254"/>
                    <a:pt x="18960" y="4402"/>
                    <a:pt x="18960" y="3361"/>
                  </a:cubicBezTo>
                  <a:lnTo>
                    <a:pt x="18960" y="1894"/>
                  </a:lnTo>
                  <a:cubicBezTo>
                    <a:pt x="18960" y="853"/>
                    <a:pt x="18109" y="1"/>
                    <a:pt x="170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24"/>
          <p:cNvSpPr/>
          <p:nvPr/>
        </p:nvSpPr>
        <p:spPr>
          <a:xfrm>
            <a:off x="2792709" y="2168314"/>
            <a:ext cx="943202" cy="600572"/>
          </a:xfrm>
          <a:custGeom>
            <a:avLst/>
            <a:gdLst/>
            <a:ahLst/>
            <a:cxnLst/>
            <a:rect l="l" t="t" r="r" b="b"/>
            <a:pathLst>
              <a:path w="21406" h="13630" extrusionOk="0">
                <a:moveTo>
                  <a:pt x="10703" y="1"/>
                </a:moveTo>
                <a:cubicBezTo>
                  <a:pt x="10372" y="1"/>
                  <a:pt x="10041" y="148"/>
                  <a:pt x="9822" y="444"/>
                </a:cubicBezTo>
                <a:lnTo>
                  <a:pt x="0" y="13630"/>
                </a:lnTo>
                <a:lnTo>
                  <a:pt x="21405" y="13630"/>
                </a:lnTo>
                <a:lnTo>
                  <a:pt x="11584" y="444"/>
                </a:lnTo>
                <a:cubicBezTo>
                  <a:pt x="11364" y="148"/>
                  <a:pt x="11034" y="1"/>
                  <a:pt x="107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4"/>
          <p:cNvSpPr/>
          <p:nvPr/>
        </p:nvSpPr>
        <p:spPr>
          <a:xfrm>
            <a:off x="2745298" y="2478648"/>
            <a:ext cx="233267" cy="305970"/>
          </a:xfrm>
          <a:custGeom>
            <a:avLst/>
            <a:gdLst/>
            <a:ahLst/>
            <a:cxnLst/>
            <a:rect l="l" t="t" r="r" b="b"/>
            <a:pathLst>
              <a:path w="5294" h="6944" extrusionOk="0">
                <a:moveTo>
                  <a:pt x="2647" y="1"/>
                </a:moveTo>
                <a:cubicBezTo>
                  <a:pt x="2424" y="1"/>
                  <a:pt x="2201" y="128"/>
                  <a:pt x="2115" y="381"/>
                </a:cubicBezTo>
                <a:lnTo>
                  <a:pt x="126" y="6197"/>
                </a:lnTo>
                <a:cubicBezTo>
                  <a:pt x="1" y="6563"/>
                  <a:pt x="273" y="6943"/>
                  <a:pt x="659" y="6943"/>
                </a:cubicBezTo>
                <a:lnTo>
                  <a:pt x="4635" y="6943"/>
                </a:lnTo>
                <a:cubicBezTo>
                  <a:pt x="5022" y="6943"/>
                  <a:pt x="5294" y="6563"/>
                  <a:pt x="5169" y="6197"/>
                </a:cubicBezTo>
                <a:lnTo>
                  <a:pt x="3180" y="381"/>
                </a:lnTo>
                <a:cubicBezTo>
                  <a:pt x="3093" y="128"/>
                  <a:pt x="2870" y="1"/>
                  <a:pt x="26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4"/>
          <p:cNvSpPr/>
          <p:nvPr/>
        </p:nvSpPr>
        <p:spPr>
          <a:xfrm>
            <a:off x="2852150" y="2743333"/>
            <a:ext cx="19520" cy="105486"/>
          </a:xfrm>
          <a:custGeom>
            <a:avLst/>
            <a:gdLst/>
            <a:ahLst/>
            <a:cxnLst/>
            <a:rect l="l" t="t" r="r" b="b"/>
            <a:pathLst>
              <a:path w="443" h="2394" extrusionOk="0">
                <a:moveTo>
                  <a:pt x="222" y="1"/>
                </a:moveTo>
                <a:cubicBezTo>
                  <a:pt x="99" y="1"/>
                  <a:pt x="1" y="99"/>
                  <a:pt x="1" y="222"/>
                </a:cubicBezTo>
                <a:lnTo>
                  <a:pt x="1" y="2171"/>
                </a:lnTo>
                <a:cubicBezTo>
                  <a:pt x="1" y="2293"/>
                  <a:pt x="99" y="2393"/>
                  <a:pt x="222" y="2393"/>
                </a:cubicBezTo>
                <a:cubicBezTo>
                  <a:pt x="345" y="2393"/>
                  <a:pt x="443" y="2293"/>
                  <a:pt x="443" y="2171"/>
                </a:cubicBezTo>
                <a:lnTo>
                  <a:pt x="443" y="222"/>
                </a:lnTo>
                <a:cubicBezTo>
                  <a:pt x="443" y="99"/>
                  <a:pt x="345" y="1"/>
                  <a:pt x="2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>
            <a:off x="2915556" y="2589863"/>
            <a:ext cx="233311" cy="305970"/>
          </a:xfrm>
          <a:custGeom>
            <a:avLst/>
            <a:gdLst/>
            <a:ahLst/>
            <a:cxnLst/>
            <a:rect l="l" t="t" r="r" b="b"/>
            <a:pathLst>
              <a:path w="5295" h="6944" extrusionOk="0">
                <a:moveTo>
                  <a:pt x="2648" y="0"/>
                </a:moveTo>
                <a:cubicBezTo>
                  <a:pt x="2425" y="0"/>
                  <a:pt x="2201" y="128"/>
                  <a:pt x="2114" y="383"/>
                </a:cubicBezTo>
                <a:lnTo>
                  <a:pt x="125" y="6198"/>
                </a:lnTo>
                <a:cubicBezTo>
                  <a:pt x="1" y="6564"/>
                  <a:pt x="273" y="6943"/>
                  <a:pt x="659" y="6943"/>
                </a:cubicBezTo>
                <a:lnTo>
                  <a:pt x="4636" y="6943"/>
                </a:lnTo>
                <a:cubicBezTo>
                  <a:pt x="5021" y="6943"/>
                  <a:pt x="5295" y="6564"/>
                  <a:pt x="5169" y="6198"/>
                </a:cubicBezTo>
                <a:lnTo>
                  <a:pt x="3180" y="383"/>
                </a:lnTo>
                <a:cubicBezTo>
                  <a:pt x="3094" y="128"/>
                  <a:pt x="2871" y="0"/>
                  <a:pt x="26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4"/>
          <p:cNvSpPr/>
          <p:nvPr/>
        </p:nvSpPr>
        <p:spPr>
          <a:xfrm>
            <a:off x="3022451" y="2854636"/>
            <a:ext cx="19564" cy="105397"/>
          </a:xfrm>
          <a:custGeom>
            <a:avLst/>
            <a:gdLst/>
            <a:ahLst/>
            <a:cxnLst/>
            <a:rect l="l" t="t" r="r" b="b"/>
            <a:pathLst>
              <a:path w="444" h="2392" extrusionOk="0">
                <a:moveTo>
                  <a:pt x="222" y="0"/>
                </a:moveTo>
                <a:cubicBezTo>
                  <a:pt x="99" y="0"/>
                  <a:pt x="1" y="98"/>
                  <a:pt x="1" y="221"/>
                </a:cubicBezTo>
                <a:lnTo>
                  <a:pt x="1" y="2170"/>
                </a:lnTo>
                <a:cubicBezTo>
                  <a:pt x="1" y="2292"/>
                  <a:pt x="99" y="2391"/>
                  <a:pt x="222" y="2391"/>
                </a:cubicBezTo>
                <a:cubicBezTo>
                  <a:pt x="344" y="2391"/>
                  <a:pt x="443" y="2292"/>
                  <a:pt x="444" y="2170"/>
                </a:cubicBezTo>
                <a:lnTo>
                  <a:pt x="444" y="221"/>
                </a:lnTo>
                <a:cubicBezTo>
                  <a:pt x="444" y="99"/>
                  <a:pt x="344" y="0"/>
                  <a:pt x="2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4"/>
          <p:cNvSpPr/>
          <p:nvPr/>
        </p:nvSpPr>
        <p:spPr>
          <a:xfrm>
            <a:off x="3794207" y="2197396"/>
            <a:ext cx="28773" cy="41419"/>
          </a:xfrm>
          <a:custGeom>
            <a:avLst/>
            <a:gdLst/>
            <a:ahLst/>
            <a:cxnLst/>
            <a:rect l="l" t="t" r="r" b="b"/>
            <a:pathLst>
              <a:path w="653" h="940" extrusionOk="0">
                <a:moveTo>
                  <a:pt x="326" y="0"/>
                </a:moveTo>
                <a:cubicBezTo>
                  <a:pt x="326" y="0"/>
                  <a:pt x="0" y="433"/>
                  <a:pt x="0" y="613"/>
                </a:cubicBezTo>
                <a:cubicBezTo>
                  <a:pt x="0" y="793"/>
                  <a:pt x="146" y="939"/>
                  <a:pt x="326" y="939"/>
                </a:cubicBezTo>
                <a:cubicBezTo>
                  <a:pt x="507" y="939"/>
                  <a:pt x="652" y="793"/>
                  <a:pt x="652" y="613"/>
                </a:cubicBezTo>
                <a:cubicBezTo>
                  <a:pt x="652" y="433"/>
                  <a:pt x="326" y="0"/>
                  <a:pt x="3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4"/>
          <p:cNvSpPr/>
          <p:nvPr/>
        </p:nvSpPr>
        <p:spPr>
          <a:xfrm>
            <a:off x="3862196" y="2197396"/>
            <a:ext cx="28817" cy="41419"/>
          </a:xfrm>
          <a:custGeom>
            <a:avLst/>
            <a:gdLst/>
            <a:ahLst/>
            <a:cxnLst/>
            <a:rect l="l" t="t" r="r" b="b"/>
            <a:pathLst>
              <a:path w="654" h="940" extrusionOk="0">
                <a:moveTo>
                  <a:pt x="327" y="0"/>
                </a:moveTo>
                <a:cubicBezTo>
                  <a:pt x="327" y="0"/>
                  <a:pt x="0" y="433"/>
                  <a:pt x="0" y="613"/>
                </a:cubicBezTo>
                <a:cubicBezTo>
                  <a:pt x="0" y="793"/>
                  <a:pt x="147" y="939"/>
                  <a:pt x="327" y="939"/>
                </a:cubicBezTo>
                <a:cubicBezTo>
                  <a:pt x="507" y="939"/>
                  <a:pt x="653" y="793"/>
                  <a:pt x="653" y="613"/>
                </a:cubicBezTo>
                <a:cubicBezTo>
                  <a:pt x="653" y="433"/>
                  <a:pt x="327" y="0"/>
                  <a:pt x="3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4"/>
          <p:cNvSpPr/>
          <p:nvPr/>
        </p:nvSpPr>
        <p:spPr>
          <a:xfrm>
            <a:off x="3930229" y="2197396"/>
            <a:ext cx="28817" cy="41419"/>
          </a:xfrm>
          <a:custGeom>
            <a:avLst/>
            <a:gdLst/>
            <a:ahLst/>
            <a:cxnLst/>
            <a:rect l="l" t="t" r="r" b="b"/>
            <a:pathLst>
              <a:path w="654" h="940" extrusionOk="0">
                <a:moveTo>
                  <a:pt x="327" y="0"/>
                </a:moveTo>
                <a:cubicBezTo>
                  <a:pt x="327" y="0"/>
                  <a:pt x="0" y="433"/>
                  <a:pt x="0" y="613"/>
                </a:cubicBezTo>
                <a:cubicBezTo>
                  <a:pt x="0" y="793"/>
                  <a:pt x="147" y="939"/>
                  <a:pt x="327" y="939"/>
                </a:cubicBezTo>
                <a:cubicBezTo>
                  <a:pt x="507" y="939"/>
                  <a:pt x="653" y="793"/>
                  <a:pt x="653" y="613"/>
                </a:cubicBezTo>
                <a:cubicBezTo>
                  <a:pt x="653" y="433"/>
                  <a:pt x="327" y="0"/>
                  <a:pt x="3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4"/>
          <p:cNvSpPr/>
          <p:nvPr/>
        </p:nvSpPr>
        <p:spPr>
          <a:xfrm>
            <a:off x="3822936" y="2254854"/>
            <a:ext cx="28817" cy="41419"/>
          </a:xfrm>
          <a:custGeom>
            <a:avLst/>
            <a:gdLst/>
            <a:ahLst/>
            <a:cxnLst/>
            <a:rect l="l" t="t" r="r" b="b"/>
            <a:pathLst>
              <a:path w="654" h="940" extrusionOk="0">
                <a:moveTo>
                  <a:pt x="327" y="1"/>
                </a:moveTo>
                <a:cubicBezTo>
                  <a:pt x="327" y="1"/>
                  <a:pt x="0" y="433"/>
                  <a:pt x="0" y="613"/>
                </a:cubicBezTo>
                <a:cubicBezTo>
                  <a:pt x="0" y="794"/>
                  <a:pt x="147" y="940"/>
                  <a:pt x="327" y="940"/>
                </a:cubicBezTo>
                <a:cubicBezTo>
                  <a:pt x="507" y="940"/>
                  <a:pt x="653" y="794"/>
                  <a:pt x="653" y="613"/>
                </a:cubicBezTo>
                <a:cubicBezTo>
                  <a:pt x="653" y="433"/>
                  <a:pt x="327" y="1"/>
                  <a:pt x="3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4"/>
          <p:cNvSpPr/>
          <p:nvPr/>
        </p:nvSpPr>
        <p:spPr>
          <a:xfrm>
            <a:off x="3890969" y="2254854"/>
            <a:ext cx="28729" cy="41419"/>
          </a:xfrm>
          <a:custGeom>
            <a:avLst/>
            <a:gdLst/>
            <a:ahLst/>
            <a:cxnLst/>
            <a:rect l="l" t="t" r="r" b="b"/>
            <a:pathLst>
              <a:path w="652" h="940" extrusionOk="0">
                <a:moveTo>
                  <a:pt x="327" y="1"/>
                </a:moveTo>
                <a:cubicBezTo>
                  <a:pt x="327" y="1"/>
                  <a:pt x="0" y="433"/>
                  <a:pt x="0" y="613"/>
                </a:cubicBezTo>
                <a:cubicBezTo>
                  <a:pt x="0" y="794"/>
                  <a:pt x="146" y="940"/>
                  <a:pt x="327" y="940"/>
                </a:cubicBezTo>
                <a:cubicBezTo>
                  <a:pt x="507" y="940"/>
                  <a:pt x="652" y="794"/>
                  <a:pt x="652" y="613"/>
                </a:cubicBezTo>
                <a:cubicBezTo>
                  <a:pt x="652" y="433"/>
                  <a:pt x="327" y="1"/>
                  <a:pt x="3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4"/>
          <p:cNvSpPr/>
          <p:nvPr/>
        </p:nvSpPr>
        <p:spPr>
          <a:xfrm>
            <a:off x="3959046" y="2254854"/>
            <a:ext cx="28729" cy="41419"/>
          </a:xfrm>
          <a:custGeom>
            <a:avLst/>
            <a:gdLst/>
            <a:ahLst/>
            <a:cxnLst/>
            <a:rect l="l" t="t" r="r" b="b"/>
            <a:pathLst>
              <a:path w="652" h="940" extrusionOk="0">
                <a:moveTo>
                  <a:pt x="327" y="1"/>
                </a:moveTo>
                <a:cubicBezTo>
                  <a:pt x="327" y="1"/>
                  <a:pt x="0" y="433"/>
                  <a:pt x="0" y="613"/>
                </a:cubicBezTo>
                <a:cubicBezTo>
                  <a:pt x="0" y="794"/>
                  <a:pt x="146" y="940"/>
                  <a:pt x="327" y="940"/>
                </a:cubicBezTo>
                <a:cubicBezTo>
                  <a:pt x="507" y="940"/>
                  <a:pt x="652" y="794"/>
                  <a:pt x="652" y="613"/>
                </a:cubicBezTo>
                <a:cubicBezTo>
                  <a:pt x="652" y="433"/>
                  <a:pt x="327" y="1"/>
                  <a:pt x="3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4"/>
          <p:cNvSpPr/>
          <p:nvPr/>
        </p:nvSpPr>
        <p:spPr>
          <a:xfrm>
            <a:off x="3851709" y="2312355"/>
            <a:ext cx="28729" cy="41419"/>
          </a:xfrm>
          <a:custGeom>
            <a:avLst/>
            <a:gdLst/>
            <a:ahLst/>
            <a:cxnLst/>
            <a:rect l="l" t="t" r="r" b="b"/>
            <a:pathLst>
              <a:path w="652" h="940" extrusionOk="0">
                <a:moveTo>
                  <a:pt x="325" y="0"/>
                </a:moveTo>
                <a:cubicBezTo>
                  <a:pt x="325" y="0"/>
                  <a:pt x="0" y="433"/>
                  <a:pt x="0" y="613"/>
                </a:cubicBezTo>
                <a:cubicBezTo>
                  <a:pt x="0" y="793"/>
                  <a:pt x="145" y="939"/>
                  <a:pt x="325" y="939"/>
                </a:cubicBezTo>
                <a:cubicBezTo>
                  <a:pt x="507" y="939"/>
                  <a:pt x="652" y="793"/>
                  <a:pt x="652" y="613"/>
                </a:cubicBezTo>
                <a:cubicBezTo>
                  <a:pt x="652" y="434"/>
                  <a:pt x="325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4"/>
          <p:cNvSpPr/>
          <p:nvPr/>
        </p:nvSpPr>
        <p:spPr>
          <a:xfrm>
            <a:off x="3919654" y="2312355"/>
            <a:ext cx="28817" cy="41419"/>
          </a:xfrm>
          <a:custGeom>
            <a:avLst/>
            <a:gdLst/>
            <a:ahLst/>
            <a:cxnLst/>
            <a:rect l="l" t="t" r="r" b="b"/>
            <a:pathLst>
              <a:path w="654" h="940" extrusionOk="0">
                <a:moveTo>
                  <a:pt x="327" y="0"/>
                </a:moveTo>
                <a:cubicBezTo>
                  <a:pt x="327" y="0"/>
                  <a:pt x="1" y="433"/>
                  <a:pt x="1" y="613"/>
                </a:cubicBezTo>
                <a:cubicBezTo>
                  <a:pt x="1" y="793"/>
                  <a:pt x="147" y="939"/>
                  <a:pt x="327" y="939"/>
                </a:cubicBezTo>
                <a:cubicBezTo>
                  <a:pt x="507" y="939"/>
                  <a:pt x="654" y="793"/>
                  <a:pt x="654" y="613"/>
                </a:cubicBezTo>
                <a:cubicBezTo>
                  <a:pt x="654" y="434"/>
                  <a:pt x="327" y="0"/>
                  <a:pt x="3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4"/>
          <p:cNvSpPr/>
          <p:nvPr/>
        </p:nvSpPr>
        <p:spPr>
          <a:xfrm>
            <a:off x="3987774" y="2312355"/>
            <a:ext cx="28773" cy="41419"/>
          </a:xfrm>
          <a:custGeom>
            <a:avLst/>
            <a:gdLst/>
            <a:ahLst/>
            <a:cxnLst/>
            <a:rect l="l" t="t" r="r" b="b"/>
            <a:pathLst>
              <a:path w="653" h="940" extrusionOk="0">
                <a:moveTo>
                  <a:pt x="326" y="0"/>
                </a:moveTo>
                <a:cubicBezTo>
                  <a:pt x="326" y="0"/>
                  <a:pt x="0" y="433"/>
                  <a:pt x="0" y="613"/>
                </a:cubicBezTo>
                <a:cubicBezTo>
                  <a:pt x="0" y="793"/>
                  <a:pt x="146" y="939"/>
                  <a:pt x="326" y="939"/>
                </a:cubicBezTo>
                <a:cubicBezTo>
                  <a:pt x="506" y="939"/>
                  <a:pt x="653" y="793"/>
                  <a:pt x="653" y="613"/>
                </a:cubicBezTo>
                <a:cubicBezTo>
                  <a:pt x="653" y="434"/>
                  <a:pt x="326" y="0"/>
                  <a:pt x="3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4"/>
          <p:cNvSpPr/>
          <p:nvPr/>
        </p:nvSpPr>
        <p:spPr>
          <a:xfrm>
            <a:off x="3500795" y="2128878"/>
            <a:ext cx="28817" cy="41463"/>
          </a:xfrm>
          <a:custGeom>
            <a:avLst/>
            <a:gdLst/>
            <a:ahLst/>
            <a:cxnLst/>
            <a:rect l="l" t="t" r="r" b="b"/>
            <a:pathLst>
              <a:path w="654" h="941" extrusionOk="0">
                <a:moveTo>
                  <a:pt x="327" y="1"/>
                </a:moveTo>
                <a:cubicBezTo>
                  <a:pt x="327" y="1"/>
                  <a:pt x="1" y="434"/>
                  <a:pt x="1" y="614"/>
                </a:cubicBezTo>
                <a:cubicBezTo>
                  <a:pt x="1" y="794"/>
                  <a:pt x="147" y="940"/>
                  <a:pt x="327" y="940"/>
                </a:cubicBezTo>
                <a:cubicBezTo>
                  <a:pt x="507" y="940"/>
                  <a:pt x="653" y="794"/>
                  <a:pt x="653" y="614"/>
                </a:cubicBezTo>
                <a:cubicBezTo>
                  <a:pt x="653" y="434"/>
                  <a:pt x="327" y="1"/>
                  <a:pt x="3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4"/>
          <p:cNvSpPr/>
          <p:nvPr/>
        </p:nvSpPr>
        <p:spPr>
          <a:xfrm>
            <a:off x="3568827" y="2128878"/>
            <a:ext cx="28773" cy="41463"/>
          </a:xfrm>
          <a:custGeom>
            <a:avLst/>
            <a:gdLst/>
            <a:ahLst/>
            <a:cxnLst/>
            <a:rect l="l" t="t" r="r" b="b"/>
            <a:pathLst>
              <a:path w="653" h="941" extrusionOk="0">
                <a:moveTo>
                  <a:pt x="327" y="1"/>
                </a:moveTo>
                <a:cubicBezTo>
                  <a:pt x="327" y="1"/>
                  <a:pt x="1" y="434"/>
                  <a:pt x="1" y="614"/>
                </a:cubicBezTo>
                <a:cubicBezTo>
                  <a:pt x="1" y="794"/>
                  <a:pt x="146" y="940"/>
                  <a:pt x="327" y="940"/>
                </a:cubicBezTo>
                <a:cubicBezTo>
                  <a:pt x="507" y="940"/>
                  <a:pt x="652" y="794"/>
                  <a:pt x="652" y="614"/>
                </a:cubicBezTo>
                <a:cubicBezTo>
                  <a:pt x="652" y="434"/>
                  <a:pt x="327" y="1"/>
                  <a:pt x="3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4"/>
          <p:cNvSpPr/>
          <p:nvPr/>
        </p:nvSpPr>
        <p:spPr>
          <a:xfrm>
            <a:off x="3529568" y="2186380"/>
            <a:ext cx="28773" cy="41419"/>
          </a:xfrm>
          <a:custGeom>
            <a:avLst/>
            <a:gdLst/>
            <a:ahLst/>
            <a:cxnLst/>
            <a:rect l="l" t="t" r="r" b="b"/>
            <a:pathLst>
              <a:path w="653" h="940" extrusionOk="0">
                <a:moveTo>
                  <a:pt x="326" y="0"/>
                </a:moveTo>
                <a:cubicBezTo>
                  <a:pt x="326" y="0"/>
                  <a:pt x="0" y="433"/>
                  <a:pt x="0" y="613"/>
                </a:cubicBezTo>
                <a:cubicBezTo>
                  <a:pt x="0" y="793"/>
                  <a:pt x="146" y="940"/>
                  <a:pt x="326" y="940"/>
                </a:cubicBezTo>
                <a:cubicBezTo>
                  <a:pt x="507" y="940"/>
                  <a:pt x="652" y="793"/>
                  <a:pt x="652" y="613"/>
                </a:cubicBezTo>
                <a:cubicBezTo>
                  <a:pt x="652" y="433"/>
                  <a:pt x="326" y="0"/>
                  <a:pt x="3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4"/>
          <p:cNvSpPr/>
          <p:nvPr/>
        </p:nvSpPr>
        <p:spPr>
          <a:xfrm>
            <a:off x="3597556" y="2186380"/>
            <a:ext cx="28817" cy="41419"/>
          </a:xfrm>
          <a:custGeom>
            <a:avLst/>
            <a:gdLst/>
            <a:ahLst/>
            <a:cxnLst/>
            <a:rect l="l" t="t" r="r" b="b"/>
            <a:pathLst>
              <a:path w="654" h="940" extrusionOk="0">
                <a:moveTo>
                  <a:pt x="327" y="0"/>
                </a:moveTo>
                <a:cubicBezTo>
                  <a:pt x="327" y="0"/>
                  <a:pt x="0" y="433"/>
                  <a:pt x="0" y="613"/>
                </a:cubicBezTo>
                <a:cubicBezTo>
                  <a:pt x="0" y="793"/>
                  <a:pt x="147" y="940"/>
                  <a:pt x="327" y="940"/>
                </a:cubicBezTo>
                <a:cubicBezTo>
                  <a:pt x="507" y="940"/>
                  <a:pt x="653" y="793"/>
                  <a:pt x="653" y="613"/>
                </a:cubicBezTo>
                <a:cubicBezTo>
                  <a:pt x="653" y="433"/>
                  <a:pt x="327" y="0"/>
                  <a:pt x="3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4"/>
          <p:cNvSpPr/>
          <p:nvPr/>
        </p:nvSpPr>
        <p:spPr>
          <a:xfrm>
            <a:off x="3177199" y="2779993"/>
            <a:ext cx="155585" cy="77814"/>
          </a:xfrm>
          <a:custGeom>
            <a:avLst/>
            <a:gdLst/>
            <a:ahLst/>
            <a:cxnLst/>
            <a:rect l="l" t="t" r="r" b="b"/>
            <a:pathLst>
              <a:path w="3531" h="1766" extrusionOk="0">
                <a:moveTo>
                  <a:pt x="1765" y="1"/>
                </a:moveTo>
                <a:cubicBezTo>
                  <a:pt x="791" y="1"/>
                  <a:pt x="0" y="791"/>
                  <a:pt x="0" y="1766"/>
                </a:cubicBezTo>
                <a:lnTo>
                  <a:pt x="3530" y="1766"/>
                </a:lnTo>
                <a:cubicBezTo>
                  <a:pt x="3530" y="791"/>
                  <a:pt x="2740" y="1"/>
                  <a:pt x="17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4"/>
          <p:cNvSpPr/>
          <p:nvPr/>
        </p:nvSpPr>
        <p:spPr>
          <a:xfrm>
            <a:off x="3916966" y="2747519"/>
            <a:ext cx="155585" cy="77814"/>
          </a:xfrm>
          <a:custGeom>
            <a:avLst/>
            <a:gdLst/>
            <a:ahLst/>
            <a:cxnLst/>
            <a:rect l="l" t="t" r="r" b="b"/>
            <a:pathLst>
              <a:path w="3531" h="1766" extrusionOk="0">
                <a:moveTo>
                  <a:pt x="1766" y="1"/>
                </a:moveTo>
                <a:cubicBezTo>
                  <a:pt x="792" y="1"/>
                  <a:pt x="1" y="791"/>
                  <a:pt x="1" y="1766"/>
                </a:cubicBezTo>
                <a:lnTo>
                  <a:pt x="3531" y="1766"/>
                </a:lnTo>
                <a:cubicBezTo>
                  <a:pt x="3531" y="791"/>
                  <a:pt x="2741" y="1"/>
                  <a:pt x="17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4"/>
          <p:cNvSpPr/>
          <p:nvPr/>
        </p:nvSpPr>
        <p:spPr>
          <a:xfrm>
            <a:off x="3912471" y="2573780"/>
            <a:ext cx="31945" cy="286494"/>
          </a:xfrm>
          <a:custGeom>
            <a:avLst/>
            <a:gdLst/>
            <a:ahLst/>
            <a:cxnLst/>
            <a:rect l="l" t="t" r="r" b="b"/>
            <a:pathLst>
              <a:path w="725" h="6502" extrusionOk="0">
                <a:moveTo>
                  <a:pt x="355" y="1"/>
                </a:moveTo>
                <a:cubicBezTo>
                  <a:pt x="161" y="1"/>
                  <a:pt x="0" y="160"/>
                  <a:pt x="0" y="355"/>
                </a:cubicBezTo>
                <a:lnTo>
                  <a:pt x="0" y="6147"/>
                </a:lnTo>
                <a:cubicBezTo>
                  <a:pt x="0" y="6341"/>
                  <a:pt x="161" y="6502"/>
                  <a:pt x="355" y="6502"/>
                </a:cubicBezTo>
                <a:lnTo>
                  <a:pt x="371" y="6502"/>
                </a:lnTo>
                <a:cubicBezTo>
                  <a:pt x="564" y="6502"/>
                  <a:pt x="725" y="6341"/>
                  <a:pt x="725" y="6147"/>
                </a:cubicBezTo>
                <a:lnTo>
                  <a:pt x="725" y="355"/>
                </a:lnTo>
                <a:cubicBezTo>
                  <a:pt x="725" y="160"/>
                  <a:pt x="564" y="1"/>
                  <a:pt x="37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4"/>
          <p:cNvSpPr/>
          <p:nvPr/>
        </p:nvSpPr>
        <p:spPr>
          <a:xfrm>
            <a:off x="3898680" y="2828242"/>
            <a:ext cx="59528" cy="120643"/>
          </a:xfrm>
          <a:custGeom>
            <a:avLst/>
            <a:gdLst/>
            <a:ahLst/>
            <a:cxnLst/>
            <a:rect l="l" t="t" r="r" b="b"/>
            <a:pathLst>
              <a:path w="1351" h="2738" extrusionOk="0">
                <a:moveTo>
                  <a:pt x="661" y="0"/>
                </a:moveTo>
                <a:cubicBezTo>
                  <a:pt x="297" y="0"/>
                  <a:pt x="0" y="298"/>
                  <a:pt x="0" y="661"/>
                </a:cubicBezTo>
                <a:lnTo>
                  <a:pt x="0" y="2738"/>
                </a:lnTo>
                <a:lnTo>
                  <a:pt x="1351" y="2738"/>
                </a:lnTo>
                <a:lnTo>
                  <a:pt x="1351" y="661"/>
                </a:lnTo>
                <a:cubicBezTo>
                  <a:pt x="1351" y="297"/>
                  <a:pt x="1053" y="0"/>
                  <a:pt x="69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4"/>
          <p:cNvSpPr/>
          <p:nvPr/>
        </p:nvSpPr>
        <p:spPr>
          <a:xfrm>
            <a:off x="3765346" y="2536503"/>
            <a:ext cx="153117" cy="39480"/>
          </a:xfrm>
          <a:custGeom>
            <a:avLst/>
            <a:gdLst/>
            <a:ahLst/>
            <a:cxnLst/>
            <a:rect l="l" t="t" r="r" b="b"/>
            <a:pathLst>
              <a:path w="3475" h="896" extrusionOk="0">
                <a:moveTo>
                  <a:pt x="3215" y="0"/>
                </a:moveTo>
                <a:cubicBezTo>
                  <a:pt x="3210" y="0"/>
                  <a:pt x="3205" y="0"/>
                  <a:pt x="3200" y="0"/>
                </a:cubicBezTo>
                <a:lnTo>
                  <a:pt x="241" y="192"/>
                </a:lnTo>
                <a:cubicBezTo>
                  <a:pt x="106" y="201"/>
                  <a:pt x="1" y="314"/>
                  <a:pt x="1" y="449"/>
                </a:cubicBezTo>
                <a:cubicBezTo>
                  <a:pt x="1" y="585"/>
                  <a:pt x="106" y="697"/>
                  <a:pt x="241" y="705"/>
                </a:cubicBezTo>
                <a:lnTo>
                  <a:pt x="3200" y="895"/>
                </a:lnTo>
                <a:cubicBezTo>
                  <a:pt x="3206" y="895"/>
                  <a:pt x="3211" y="895"/>
                  <a:pt x="3216" y="895"/>
                </a:cubicBezTo>
                <a:cubicBezTo>
                  <a:pt x="3358" y="895"/>
                  <a:pt x="3474" y="781"/>
                  <a:pt x="3474" y="638"/>
                </a:cubicBezTo>
                <a:lnTo>
                  <a:pt x="3474" y="258"/>
                </a:lnTo>
                <a:cubicBezTo>
                  <a:pt x="3474" y="115"/>
                  <a:pt x="3357" y="0"/>
                  <a:pt x="3215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4"/>
          <p:cNvSpPr/>
          <p:nvPr/>
        </p:nvSpPr>
        <p:spPr>
          <a:xfrm>
            <a:off x="3922077" y="2411541"/>
            <a:ext cx="98303" cy="139854"/>
          </a:xfrm>
          <a:custGeom>
            <a:avLst/>
            <a:gdLst/>
            <a:ahLst/>
            <a:cxnLst/>
            <a:rect l="l" t="t" r="r" b="b"/>
            <a:pathLst>
              <a:path w="2231" h="3174" extrusionOk="0">
                <a:moveTo>
                  <a:pt x="1939" y="0"/>
                </a:moveTo>
                <a:cubicBezTo>
                  <a:pt x="1856" y="0"/>
                  <a:pt x="1775" y="40"/>
                  <a:pt x="1725" y="115"/>
                </a:cubicBezTo>
                <a:lnTo>
                  <a:pt x="82" y="2584"/>
                </a:lnTo>
                <a:cubicBezTo>
                  <a:pt x="0" y="2708"/>
                  <a:pt x="38" y="2875"/>
                  <a:pt x="167" y="2950"/>
                </a:cubicBezTo>
                <a:lnTo>
                  <a:pt x="496" y="3138"/>
                </a:lnTo>
                <a:cubicBezTo>
                  <a:pt x="537" y="3162"/>
                  <a:pt x="581" y="3173"/>
                  <a:pt x="625" y="3173"/>
                </a:cubicBezTo>
                <a:cubicBezTo>
                  <a:pt x="719" y="3173"/>
                  <a:pt x="810" y="3121"/>
                  <a:pt x="856" y="3030"/>
                </a:cubicBezTo>
                <a:lnTo>
                  <a:pt x="2170" y="373"/>
                </a:lnTo>
                <a:cubicBezTo>
                  <a:pt x="2231" y="251"/>
                  <a:pt x="2186" y="102"/>
                  <a:pt x="2068" y="35"/>
                </a:cubicBezTo>
                <a:cubicBezTo>
                  <a:pt x="2027" y="12"/>
                  <a:pt x="1983" y="0"/>
                  <a:pt x="1939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4"/>
          <p:cNvSpPr/>
          <p:nvPr/>
        </p:nvSpPr>
        <p:spPr>
          <a:xfrm>
            <a:off x="3922121" y="2561090"/>
            <a:ext cx="98347" cy="139810"/>
          </a:xfrm>
          <a:custGeom>
            <a:avLst/>
            <a:gdLst/>
            <a:ahLst/>
            <a:cxnLst/>
            <a:rect l="l" t="t" r="r" b="b"/>
            <a:pathLst>
              <a:path w="2232" h="3173" extrusionOk="0">
                <a:moveTo>
                  <a:pt x="624" y="1"/>
                </a:moveTo>
                <a:cubicBezTo>
                  <a:pt x="581" y="1"/>
                  <a:pt x="537" y="12"/>
                  <a:pt x="496" y="35"/>
                </a:cubicBezTo>
                <a:lnTo>
                  <a:pt x="168" y="225"/>
                </a:lnTo>
                <a:cubicBezTo>
                  <a:pt x="39" y="300"/>
                  <a:pt x="0" y="468"/>
                  <a:pt x="82" y="591"/>
                </a:cubicBezTo>
                <a:lnTo>
                  <a:pt x="1727" y="3057"/>
                </a:lnTo>
                <a:cubicBezTo>
                  <a:pt x="1777" y="3131"/>
                  <a:pt x="1859" y="3172"/>
                  <a:pt x="1942" y="3172"/>
                </a:cubicBezTo>
                <a:cubicBezTo>
                  <a:pt x="1986" y="3172"/>
                  <a:pt x="2030" y="3161"/>
                  <a:pt x="2070" y="3138"/>
                </a:cubicBezTo>
                <a:cubicBezTo>
                  <a:pt x="2188" y="3071"/>
                  <a:pt x="2232" y="2923"/>
                  <a:pt x="2172" y="2801"/>
                </a:cubicBezTo>
                <a:lnTo>
                  <a:pt x="856" y="144"/>
                </a:lnTo>
                <a:cubicBezTo>
                  <a:pt x="810" y="53"/>
                  <a:pt x="719" y="1"/>
                  <a:pt x="62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4"/>
          <p:cNvSpPr/>
          <p:nvPr/>
        </p:nvSpPr>
        <p:spPr>
          <a:xfrm>
            <a:off x="3908109" y="2533639"/>
            <a:ext cx="45120" cy="45164"/>
          </a:xfrm>
          <a:custGeom>
            <a:avLst/>
            <a:gdLst/>
            <a:ahLst/>
            <a:cxnLst/>
            <a:rect l="l" t="t" r="r" b="b"/>
            <a:pathLst>
              <a:path w="1024" h="1025" extrusionOk="0">
                <a:moveTo>
                  <a:pt x="512" y="1"/>
                </a:moveTo>
                <a:cubicBezTo>
                  <a:pt x="229" y="1"/>
                  <a:pt x="0" y="230"/>
                  <a:pt x="0" y="513"/>
                </a:cubicBezTo>
                <a:cubicBezTo>
                  <a:pt x="0" y="795"/>
                  <a:pt x="229" y="1024"/>
                  <a:pt x="512" y="1024"/>
                </a:cubicBezTo>
                <a:cubicBezTo>
                  <a:pt x="794" y="1024"/>
                  <a:pt x="1023" y="795"/>
                  <a:pt x="1023" y="513"/>
                </a:cubicBezTo>
                <a:cubicBezTo>
                  <a:pt x="1023" y="230"/>
                  <a:pt x="794" y="1"/>
                  <a:pt x="5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4"/>
          <p:cNvSpPr/>
          <p:nvPr/>
        </p:nvSpPr>
        <p:spPr>
          <a:xfrm>
            <a:off x="3679513" y="2573780"/>
            <a:ext cx="31901" cy="286494"/>
          </a:xfrm>
          <a:custGeom>
            <a:avLst/>
            <a:gdLst/>
            <a:ahLst/>
            <a:cxnLst/>
            <a:rect l="l" t="t" r="r" b="b"/>
            <a:pathLst>
              <a:path w="724" h="6502" extrusionOk="0">
                <a:moveTo>
                  <a:pt x="354" y="1"/>
                </a:moveTo>
                <a:cubicBezTo>
                  <a:pt x="160" y="1"/>
                  <a:pt x="0" y="160"/>
                  <a:pt x="0" y="355"/>
                </a:cubicBezTo>
                <a:lnTo>
                  <a:pt x="0" y="6147"/>
                </a:lnTo>
                <a:cubicBezTo>
                  <a:pt x="0" y="6341"/>
                  <a:pt x="160" y="6502"/>
                  <a:pt x="354" y="6502"/>
                </a:cubicBezTo>
                <a:lnTo>
                  <a:pt x="370" y="6502"/>
                </a:lnTo>
                <a:cubicBezTo>
                  <a:pt x="564" y="6502"/>
                  <a:pt x="724" y="6341"/>
                  <a:pt x="724" y="6147"/>
                </a:cubicBezTo>
                <a:lnTo>
                  <a:pt x="724" y="355"/>
                </a:lnTo>
                <a:cubicBezTo>
                  <a:pt x="724" y="160"/>
                  <a:pt x="564" y="1"/>
                  <a:pt x="370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4"/>
          <p:cNvSpPr/>
          <p:nvPr/>
        </p:nvSpPr>
        <p:spPr>
          <a:xfrm>
            <a:off x="3535692" y="2549193"/>
            <a:ext cx="153338" cy="64596"/>
          </a:xfrm>
          <a:custGeom>
            <a:avLst/>
            <a:gdLst/>
            <a:ahLst/>
            <a:cxnLst/>
            <a:rect l="l" t="t" r="r" b="b"/>
            <a:pathLst>
              <a:path w="3480" h="1466" extrusionOk="0">
                <a:moveTo>
                  <a:pt x="3095" y="1"/>
                </a:moveTo>
                <a:cubicBezTo>
                  <a:pt x="3067" y="1"/>
                  <a:pt x="3039" y="6"/>
                  <a:pt x="3011" y="15"/>
                </a:cubicBezTo>
                <a:lnTo>
                  <a:pt x="202" y="965"/>
                </a:lnTo>
                <a:cubicBezTo>
                  <a:pt x="73" y="1009"/>
                  <a:pt x="1" y="1144"/>
                  <a:pt x="36" y="1275"/>
                </a:cubicBezTo>
                <a:cubicBezTo>
                  <a:pt x="67" y="1390"/>
                  <a:pt x="170" y="1465"/>
                  <a:pt x="284" y="1465"/>
                </a:cubicBezTo>
                <a:cubicBezTo>
                  <a:pt x="301" y="1465"/>
                  <a:pt x="318" y="1463"/>
                  <a:pt x="335" y="1460"/>
                </a:cubicBezTo>
                <a:lnTo>
                  <a:pt x="3243" y="877"/>
                </a:lnTo>
                <a:cubicBezTo>
                  <a:pt x="3388" y="847"/>
                  <a:pt x="3479" y="702"/>
                  <a:pt x="3440" y="559"/>
                </a:cubicBezTo>
                <a:lnTo>
                  <a:pt x="3342" y="191"/>
                </a:lnTo>
                <a:cubicBezTo>
                  <a:pt x="3312" y="76"/>
                  <a:pt x="3208" y="1"/>
                  <a:pt x="309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4"/>
          <p:cNvSpPr/>
          <p:nvPr/>
        </p:nvSpPr>
        <p:spPr>
          <a:xfrm>
            <a:off x="3682024" y="2402508"/>
            <a:ext cx="67019" cy="150914"/>
          </a:xfrm>
          <a:custGeom>
            <a:avLst/>
            <a:gdLst/>
            <a:ahLst/>
            <a:cxnLst/>
            <a:rect l="l" t="t" r="r" b="b"/>
            <a:pathLst>
              <a:path w="1521" h="3425" extrusionOk="0">
                <a:moveTo>
                  <a:pt x="1240" y="1"/>
                </a:moveTo>
                <a:cubicBezTo>
                  <a:pt x="1132" y="1"/>
                  <a:pt x="1032" y="69"/>
                  <a:pt x="996" y="175"/>
                </a:cubicBezTo>
                <a:lnTo>
                  <a:pt x="48" y="2986"/>
                </a:lnTo>
                <a:cubicBezTo>
                  <a:pt x="1" y="3126"/>
                  <a:pt x="82" y="3279"/>
                  <a:pt x="226" y="3317"/>
                </a:cubicBezTo>
                <a:lnTo>
                  <a:pt x="593" y="3416"/>
                </a:lnTo>
                <a:cubicBezTo>
                  <a:pt x="615" y="3422"/>
                  <a:pt x="637" y="3425"/>
                  <a:pt x="659" y="3425"/>
                </a:cubicBezTo>
                <a:cubicBezTo>
                  <a:pt x="779" y="3425"/>
                  <a:pt x="887" y="3340"/>
                  <a:pt x="911" y="3217"/>
                </a:cubicBezTo>
                <a:lnTo>
                  <a:pt x="1494" y="311"/>
                </a:lnTo>
                <a:cubicBezTo>
                  <a:pt x="1520" y="174"/>
                  <a:pt x="1438" y="45"/>
                  <a:pt x="1306" y="10"/>
                </a:cubicBezTo>
                <a:cubicBezTo>
                  <a:pt x="1284" y="4"/>
                  <a:pt x="1262" y="1"/>
                  <a:pt x="1240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4"/>
          <p:cNvSpPr/>
          <p:nvPr/>
        </p:nvSpPr>
        <p:spPr>
          <a:xfrm>
            <a:off x="3672110" y="2539939"/>
            <a:ext cx="49570" cy="45164"/>
          </a:xfrm>
          <a:custGeom>
            <a:avLst/>
            <a:gdLst/>
            <a:ahLst/>
            <a:cxnLst/>
            <a:rect l="l" t="t" r="r" b="b"/>
            <a:pathLst>
              <a:path w="1125" h="1025" extrusionOk="0">
                <a:moveTo>
                  <a:pt x="562" y="1"/>
                </a:moveTo>
                <a:cubicBezTo>
                  <a:pt x="431" y="1"/>
                  <a:pt x="300" y="51"/>
                  <a:pt x="200" y="151"/>
                </a:cubicBezTo>
                <a:cubicBezTo>
                  <a:pt x="1" y="351"/>
                  <a:pt x="1" y="676"/>
                  <a:pt x="200" y="875"/>
                </a:cubicBezTo>
                <a:cubicBezTo>
                  <a:pt x="300" y="975"/>
                  <a:pt x="431" y="1025"/>
                  <a:pt x="562" y="1025"/>
                </a:cubicBezTo>
                <a:cubicBezTo>
                  <a:pt x="694" y="1025"/>
                  <a:pt x="825" y="975"/>
                  <a:pt x="925" y="875"/>
                </a:cubicBezTo>
                <a:cubicBezTo>
                  <a:pt x="1124" y="676"/>
                  <a:pt x="1124" y="350"/>
                  <a:pt x="925" y="151"/>
                </a:cubicBezTo>
                <a:cubicBezTo>
                  <a:pt x="825" y="51"/>
                  <a:pt x="694" y="1"/>
                  <a:pt x="5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4"/>
          <p:cNvSpPr/>
          <p:nvPr/>
        </p:nvSpPr>
        <p:spPr>
          <a:xfrm>
            <a:off x="3375789" y="2893940"/>
            <a:ext cx="42080" cy="42080"/>
          </a:xfrm>
          <a:custGeom>
            <a:avLst/>
            <a:gdLst/>
            <a:ahLst/>
            <a:cxnLst/>
            <a:rect l="l" t="t" r="r" b="b"/>
            <a:pathLst>
              <a:path w="955" h="955" extrusionOk="0">
                <a:moveTo>
                  <a:pt x="478" y="0"/>
                </a:moveTo>
                <a:cubicBezTo>
                  <a:pt x="214" y="0"/>
                  <a:pt x="0" y="214"/>
                  <a:pt x="0" y="477"/>
                </a:cubicBezTo>
                <a:cubicBezTo>
                  <a:pt x="0" y="741"/>
                  <a:pt x="214" y="955"/>
                  <a:pt x="478" y="955"/>
                </a:cubicBezTo>
                <a:cubicBezTo>
                  <a:pt x="741" y="955"/>
                  <a:pt x="955" y="741"/>
                  <a:pt x="955" y="477"/>
                </a:cubicBezTo>
                <a:cubicBezTo>
                  <a:pt x="955" y="214"/>
                  <a:pt x="741" y="0"/>
                  <a:pt x="4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4"/>
          <p:cNvSpPr/>
          <p:nvPr/>
        </p:nvSpPr>
        <p:spPr>
          <a:xfrm>
            <a:off x="3423641" y="2855781"/>
            <a:ext cx="42080" cy="42080"/>
          </a:xfrm>
          <a:custGeom>
            <a:avLst/>
            <a:gdLst/>
            <a:ahLst/>
            <a:cxnLst/>
            <a:rect l="l" t="t" r="r" b="b"/>
            <a:pathLst>
              <a:path w="955" h="955" extrusionOk="0">
                <a:moveTo>
                  <a:pt x="478" y="1"/>
                </a:moveTo>
                <a:cubicBezTo>
                  <a:pt x="214" y="1"/>
                  <a:pt x="1" y="215"/>
                  <a:pt x="1" y="477"/>
                </a:cubicBezTo>
                <a:cubicBezTo>
                  <a:pt x="1" y="741"/>
                  <a:pt x="215" y="954"/>
                  <a:pt x="478" y="954"/>
                </a:cubicBezTo>
                <a:cubicBezTo>
                  <a:pt x="742" y="954"/>
                  <a:pt x="954" y="741"/>
                  <a:pt x="954" y="477"/>
                </a:cubicBezTo>
                <a:cubicBezTo>
                  <a:pt x="954" y="215"/>
                  <a:pt x="742" y="2"/>
                  <a:pt x="4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4"/>
          <p:cNvSpPr/>
          <p:nvPr/>
        </p:nvSpPr>
        <p:spPr>
          <a:xfrm>
            <a:off x="3443029" y="2916984"/>
            <a:ext cx="42080" cy="42080"/>
          </a:xfrm>
          <a:custGeom>
            <a:avLst/>
            <a:gdLst/>
            <a:ahLst/>
            <a:cxnLst/>
            <a:rect l="l" t="t" r="r" b="b"/>
            <a:pathLst>
              <a:path w="955" h="955" extrusionOk="0">
                <a:moveTo>
                  <a:pt x="478" y="0"/>
                </a:moveTo>
                <a:cubicBezTo>
                  <a:pt x="214" y="0"/>
                  <a:pt x="1" y="214"/>
                  <a:pt x="1" y="477"/>
                </a:cubicBezTo>
                <a:cubicBezTo>
                  <a:pt x="1" y="741"/>
                  <a:pt x="214" y="955"/>
                  <a:pt x="478" y="955"/>
                </a:cubicBezTo>
                <a:cubicBezTo>
                  <a:pt x="742" y="955"/>
                  <a:pt x="954" y="741"/>
                  <a:pt x="954" y="477"/>
                </a:cubicBezTo>
                <a:cubicBezTo>
                  <a:pt x="954" y="214"/>
                  <a:pt x="742" y="0"/>
                  <a:pt x="4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4"/>
          <p:cNvSpPr/>
          <p:nvPr/>
        </p:nvSpPr>
        <p:spPr>
          <a:xfrm>
            <a:off x="2787950" y="2911212"/>
            <a:ext cx="42080" cy="42036"/>
          </a:xfrm>
          <a:custGeom>
            <a:avLst/>
            <a:gdLst/>
            <a:ahLst/>
            <a:cxnLst/>
            <a:rect l="l" t="t" r="r" b="b"/>
            <a:pathLst>
              <a:path w="955" h="954" extrusionOk="0">
                <a:moveTo>
                  <a:pt x="478" y="0"/>
                </a:moveTo>
                <a:cubicBezTo>
                  <a:pt x="214" y="0"/>
                  <a:pt x="1" y="213"/>
                  <a:pt x="1" y="477"/>
                </a:cubicBezTo>
                <a:cubicBezTo>
                  <a:pt x="1" y="740"/>
                  <a:pt x="214" y="954"/>
                  <a:pt x="478" y="954"/>
                </a:cubicBezTo>
                <a:cubicBezTo>
                  <a:pt x="742" y="954"/>
                  <a:pt x="955" y="740"/>
                  <a:pt x="955" y="477"/>
                </a:cubicBezTo>
                <a:cubicBezTo>
                  <a:pt x="955" y="213"/>
                  <a:pt x="742" y="0"/>
                  <a:pt x="4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4"/>
          <p:cNvSpPr/>
          <p:nvPr/>
        </p:nvSpPr>
        <p:spPr>
          <a:xfrm>
            <a:off x="2840121" y="2882836"/>
            <a:ext cx="42124" cy="42080"/>
          </a:xfrm>
          <a:custGeom>
            <a:avLst/>
            <a:gdLst/>
            <a:ahLst/>
            <a:cxnLst/>
            <a:rect l="l" t="t" r="r" b="b"/>
            <a:pathLst>
              <a:path w="956" h="955" extrusionOk="0">
                <a:moveTo>
                  <a:pt x="479" y="1"/>
                </a:moveTo>
                <a:cubicBezTo>
                  <a:pt x="215" y="1"/>
                  <a:pt x="1" y="213"/>
                  <a:pt x="1" y="477"/>
                </a:cubicBezTo>
                <a:cubicBezTo>
                  <a:pt x="1" y="741"/>
                  <a:pt x="215" y="954"/>
                  <a:pt x="479" y="954"/>
                </a:cubicBezTo>
                <a:cubicBezTo>
                  <a:pt x="742" y="954"/>
                  <a:pt x="955" y="741"/>
                  <a:pt x="955" y="477"/>
                </a:cubicBezTo>
                <a:cubicBezTo>
                  <a:pt x="955" y="213"/>
                  <a:pt x="742" y="1"/>
                  <a:pt x="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24"/>
          <p:cNvGrpSpPr/>
          <p:nvPr/>
        </p:nvGrpSpPr>
        <p:grpSpPr>
          <a:xfrm>
            <a:off x="4567241" y="1146720"/>
            <a:ext cx="2056708" cy="3580438"/>
            <a:chOff x="4567241" y="1146720"/>
            <a:chExt cx="2056708" cy="3580438"/>
          </a:xfrm>
        </p:grpSpPr>
        <p:sp>
          <p:nvSpPr>
            <p:cNvPr id="599" name="Google Shape;599;p24"/>
            <p:cNvSpPr/>
            <p:nvPr/>
          </p:nvSpPr>
          <p:spPr>
            <a:xfrm>
              <a:off x="6248889" y="1237313"/>
              <a:ext cx="375060" cy="1341042"/>
            </a:xfrm>
            <a:custGeom>
              <a:avLst/>
              <a:gdLst/>
              <a:ahLst/>
              <a:cxnLst/>
              <a:rect l="l" t="t" r="r" b="b"/>
              <a:pathLst>
                <a:path w="8512" h="30435" extrusionOk="0">
                  <a:moveTo>
                    <a:pt x="1" y="0"/>
                  </a:moveTo>
                  <a:lnTo>
                    <a:pt x="1" y="1421"/>
                  </a:lnTo>
                  <a:lnTo>
                    <a:pt x="5182" y="1421"/>
                  </a:lnTo>
                  <a:cubicBezTo>
                    <a:pt x="6235" y="1421"/>
                    <a:pt x="7091" y="2277"/>
                    <a:pt x="7091" y="3330"/>
                  </a:cubicBezTo>
                  <a:lnTo>
                    <a:pt x="7091" y="27108"/>
                  </a:lnTo>
                  <a:cubicBezTo>
                    <a:pt x="7091" y="28158"/>
                    <a:pt x="6235" y="29014"/>
                    <a:pt x="5183" y="29014"/>
                  </a:cubicBezTo>
                  <a:lnTo>
                    <a:pt x="1" y="29014"/>
                  </a:lnTo>
                  <a:lnTo>
                    <a:pt x="1" y="30435"/>
                  </a:lnTo>
                  <a:lnTo>
                    <a:pt x="5183" y="30435"/>
                  </a:lnTo>
                  <a:cubicBezTo>
                    <a:pt x="7019" y="30435"/>
                    <a:pt x="8512" y="28942"/>
                    <a:pt x="8512" y="27107"/>
                  </a:cubicBezTo>
                  <a:lnTo>
                    <a:pt x="8512" y="3330"/>
                  </a:lnTo>
                  <a:cubicBezTo>
                    <a:pt x="8512" y="1494"/>
                    <a:pt x="7019" y="0"/>
                    <a:pt x="5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5556887" y="1146720"/>
              <a:ext cx="835425" cy="231504"/>
            </a:xfrm>
            <a:custGeom>
              <a:avLst/>
              <a:gdLst/>
              <a:ahLst/>
              <a:cxnLst/>
              <a:rect l="l" t="t" r="r" b="b"/>
              <a:pathLst>
                <a:path w="18960" h="5254" extrusionOk="0">
                  <a:moveTo>
                    <a:pt x="1893" y="1"/>
                  </a:moveTo>
                  <a:cubicBezTo>
                    <a:pt x="852" y="1"/>
                    <a:pt x="0" y="853"/>
                    <a:pt x="0" y="1894"/>
                  </a:cubicBezTo>
                  <a:lnTo>
                    <a:pt x="0" y="3361"/>
                  </a:lnTo>
                  <a:cubicBezTo>
                    <a:pt x="0" y="4402"/>
                    <a:pt x="852" y="5254"/>
                    <a:pt x="1893" y="5254"/>
                  </a:cubicBezTo>
                  <a:lnTo>
                    <a:pt x="17067" y="5254"/>
                  </a:lnTo>
                  <a:cubicBezTo>
                    <a:pt x="18108" y="5254"/>
                    <a:pt x="18960" y="4402"/>
                    <a:pt x="18960" y="3361"/>
                  </a:cubicBezTo>
                  <a:lnTo>
                    <a:pt x="18960" y="1894"/>
                  </a:lnTo>
                  <a:cubicBezTo>
                    <a:pt x="18960" y="853"/>
                    <a:pt x="18108" y="1"/>
                    <a:pt x="17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4567241" y="2503852"/>
              <a:ext cx="393566" cy="2223306"/>
            </a:xfrm>
            <a:custGeom>
              <a:avLst/>
              <a:gdLst/>
              <a:ahLst/>
              <a:cxnLst/>
              <a:rect l="l" t="t" r="r" b="b"/>
              <a:pathLst>
                <a:path w="8932" h="50458" extrusionOk="0">
                  <a:moveTo>
                    <a:pt x="3329" y="1"/>
                  </a:moveTo>
                  <a:cubicBezTo>
                    <a:pt x="1494" y="1"/>
                    <a:pt x="0" y="1495"/>
                    <a:pt x="0" y="3329"/>
                  </a:cubicBezTo>
                  <a:lnTo>
                    <a:pt x="0" y="50457"/>
                  </a:lnTo>
                  <a:lnTo>
                    <a:pt x="1422" y="50457"/>
                  </a:lnTo>
                  <a:lnTo>
                    <a:pt x="1422" y="3329"/>
                  </a:lnTo>
                  <a:cubicBezTo>
                    <a:pt x="1422" y="2277"/>
                    <a:pt x="2278" y="1421"/>
                    <a:pt x="3329" y="1421"/>
                  </a:cubicBezTo>
                  <a:lnTo>
                    <a:pt x="8931" y="1421"/>
                  </a:lnTo>
                  <a:lnTo>
                    <a:pt x="89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4856424" y="2387571"/>
              <a:ext cx="1593564" cy="295307"/>
            </a:xfrm>
            <a:custGeom>
              <a:avLst/>
              <a:gdLst/>
              <a:ahLst/>
              <a:cxnLst/>
              <a:rect l="l" t="t" r="r" b="b"/>
              <a:pathLst>
                <a:path w="36166" h="6702" extrusionOk="0">
                  <a:moveTo>
                    <a:pt x="2550" y="1"/>
                  </a:moveTo>
                  <a:cubicBezTo>
                    <a:pt x="1148" y="1"/>
                    <a:pt x="1" y="1148"/>
                    <a:pt x="1" y="2550"/>
                  </a:cubicBezTo>
                  <a:lnTo>
                    <a:pt x="1" y="4152"/>
                  </a:lnTo>
                  <a:cubicBezTo>
                    <a:pt x="1" y="5554"/>
                    <a:pt x="1148" y="6702"/>
                    <a:pt x="2550" y="6702"/>
                  </a:cubicBezTo>
                  <a:lnTo>
                    <a:pt x="33617" y="6702"/>
                  </a:lnTo>
                  <a:cubicBezTo>
                    <a:pt x="35018" y="6702"/>
                    <a:pt x="36165" y="5554"/>
                    <a:pt x="36165" y="4152"/>
                  </a:cubicBezTo>
                  <a:lnTo>
                    <a:pt x="36165" y="2550"/>
                  </a:lnTo>
                  <a:cubicBezTo>
                    <a:pt x="36165" y="1148"/>
                    <a:pt x="35018" y="1"/>
                    <a:pt x="33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p24"/>
          <p:cNvSpPr/>
          <p:nvPr/>
        </p:nvSpPr>
        <p:spPr>
          <a:xfrm>
            <a:off x="6154684" y="1875077"/>
            <a:ext cx="88874" cy="147477"/>
          </a:xfrm>
          <a:custGeom>
            <a:avLst/>
            <a:gdLst/>
            <a:ahLst/>
            <a:cxnLst/>
            <a:rect l="l" t="t" r="r" b="b"/>
            <a:pathLst>
              <a:path w="2017" h="3347" extrusionOk="0">
                <a:moveTo>
                  <a:pt x="0" y="0"/>
                </a:moveTo>
                <a:lnTo>
                  <a:pt x="0" y="3346"/>
                </a:lnTo>
                <a:lnTo>
                  <a:pt x="2016" y="3346"/>
                </a:lnTo>
                <a:lnTo>
                  <a:pt x="2016" y="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4"/>
          <p:cNvSpPr/>
          <p:nvPr/>
        </p:nvSpPr>
        <p:spPr>
          <a:xfrm>
            <a:off x="6051445" y="1799245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4"/>
          <p:cNvSpPr/>
          <p:nvPr/>
        </p:nvSpPr>
        <p:spPr>
          <a:xfrm>
            <a:off x="6048228" y="1796072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1" y="143"/>
                </a:moveTo>
                <a:lnTo>
                  <a:pt x="781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2" y="1"/>
                </a:moveTo>
                <a:cubicBezTo>
                  <a:pt x="32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2" y="1039"/>
                  <a:pt x="72" y="1039"/>
                </a:cubicBezTo>
                <a:lnTo>
                  <a:pt x="854" y="1039"/>
                </a:lnTo>
                <a:cubicBezTo>
                  <a:pt x="893" y="1039"/>
                  <a:pt x="926" y="1007"/>
                  <a:pt x="926" y="968"/>
                </a:cubicBezTo>
                <a:lnTo>
                  <a:pt x="926" y="72"/>
                </a:lnTo>
                <a:cubicBezTo>
                  <a:pt x="926" y="32"/>
                  <a:pt x="893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4"/>
          <p:cNvSpPr/>
          <p:nvPr/>
        </p:nvSpPr>
        <p:spPr>
          <a:xfrm>
            <a:off x="6085814" y="1799245"/>
            <a:ext cx="34457" cy="39524"/>
          </a:xfrm>
          <a:custGeom>
            <a:avLst/>
            <a:gdLst/>
            <a:ahLst/>
            <a:cxnLst/>
            <a:rect l="l" t="t" r="r" b="b"/>
            <a:pathLst>
              <a:path w="782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4"/>
          <p:cNvSpPr/>
          <p:nvPr/>
        </p:nvSpPr>
        <p:spPr>
          <a:xfrm>
            <a:off x="6082641" y="1796072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2" y="143"/>
                </a:moveTo>
                <a:lnTo>
                  <a:pt x="782" y="896"/>
                </a:lnTo>
                <a:lnTo>
                  <a:pt x="145" y="896"/>
                </a:lnTo>
                <a:lnTo>
                  <a:pt x="145" y="143"/>
                </a:lnTo>
                <a:close/>
                <a:moveTo>
                  <a:pt x="73" y="1"/>
                </a:moveTo>
                <a:cubicBezTo>
                  <a:pt x="33" y="1"/>
                  <a:pt x="0" y="32"/>
                  <a:pt x="0" y="72"/>
                </a:cubicBezTo>
                <a:lnTo>
                  <a:pt x="0" y="968"/>
                </a:lnTo>
                <a:cubicBezTo>
                  <a:pt x="0" y="1007"/>
                  <a:pt x="33" y="1039"/>
                  <a:pt x="73" y="1039"/>
                </a:cubicBezTo>
                <a:lnTo>
                  <a:pt x="854" y="1039"/>
                </a:lnTo>
                <a:cubicBezTo>
                  <a:pt x="894" y="1039"/>
                  <a:pt x="925" y="1007"/>
                  <a:pt x="925" y="968"/>
                </a:cubicBezTo>
                <a:lnTo>
                  <a:pt x="925" y="72"/>
                </a:lnTo>
                <a:cubicBezTo>
                  <a:pt x="925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4"/>
          <p:cNvSpPr/>
          <p:nvPr/>
        </p:nvSpPr>
        <p:spPr>
          <a:xfrm>
            <a:off x="6120227" y="1799245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1" y="0"/>
                </a:moveTo>
                <a:lnTo>
                  <a:pt x="1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4"/>
          <p:cNvSpPr/>
          <p:nvPr/>
        </p:nvSpPr>
        <p:spPr>
          <a:xfrm>
            <a:off x="6117098" y="1796072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2" y="143"/>
                </a:moveTo>
                <a:lnTo>
                  <a:pt x="782" y="896"/>
                </a:lnTo>
                <a:lnTo>
                  <a:pt x="143" y="896"/>
                </a:lnTo>
                <a:lnTo>
                  <a:pt x="143" y="143"/>
                </a:lnTo>
                <a:close/>
                <a:moveTo>
                  <a:pt x="72" y="1"/>
                </a:moveTo>
                <a:cubicBezTo>
                  <a:pt x="33" y="1"/>
                  <a:pt x="0" y="32"/>
                  <a:pt x="0" y="72"/>
                </a:cubicBezTo>
                <a:lnTo>
                  <a:pt x="0" y="968"/>
                </a:lnTo>
                <a:cubicBezTo>
                  <a:pt x="0" y="1007"/>
                  <a:pt x="33" y="1039"/>
                  <a:pt x="72" y="1039"/>
                </a:cubicBezTo>
                <a:lnTo>
                  <a:pt x="853" y="1039"/>
                </a:lnTo>
                <a:cubicBezTo>
                  <a:pt x="893" y="1039"/>
                  <a:pt x="924" y="1007"/>
                  <a:pt x="925" y="968"/>
                </a:cubicBezTo>
                <a:lnTo>
                  <a:pt x="925" y="72"/>
                </a:lnTo>
                <a:cubicBezTo>
                  <a:pt x="925" y="32"/>
                  <a:pt x="893" y="1"/>
                  <a:pt x="853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4"/>
          <p:cNvSpPr/>
          <p:nvPr/>
        </p:nvSpPr>
        <p:spPr>
          <a:xfrm>
            <a:off x="6154684" y="1799245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4"/>
          <p:cNvSpPr/>
          <p:nvPr/>
        </p:nvSpPr>
        <p:spPr>
          <a:xfrm>
            <a:off x="6151511" y="1796072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3" y="143"/>
                </a:moveTo>
                <a:lnTo>
                  <a:pt x="783" y="896"/>
                </a:lnTo>
                <a:lnTo>
                  <a:pt x="143" y="896"/>
                </a:lnTo>
                <a:lnTo>
                  <a:pt x="143" y="143"/>
                </a:lnTo>
                <a:close/>
                <a:moveTo>
                  <a:pt x="72" y="1"/>
                </a:moveTo>
                <a:cubicBezTo>
                  <a:pt x="33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3" y="1039"/>
                  <a:pt x="72" y="1039"/>
                </a:cubicBezTo>
                <a:lnTo>
                  <a:pt x="854" y="1039"/>
                </a:lnTo>
                <a:cubicBezTo>
                  <a:pt x="892" y="1039"/>
                  <a:pt x="925" y="1007"/>
                  <a:pt x="926" y="968"/>
                </a:cubicBezTo>
                <a:lnTo>
                  <a:pt x="926" y="72"/>
                </a:lnTo>
                <a:cubicBezTo>
                  <a:pt x="926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4"/>
          <p:cNvSpPr/>
          <p:nvPr/>
        </p:nvSpPr>
        <p:spPr>
          <a:xfrm>
            <a:off x="6051445" y="1837139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4"/>
          <p:cNvSpPr/>
          <p:nvPr/>
        </p:nvSpPr>
        <p:spPr>
          <a:xfrm>
            <a:off x="6048228" y="1834010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1" y="143"/>
                </a:moveTo>
                <a:lnTo>
                  <a:pt x="781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2" y="0"/>
                </a:moveTo>
                <a:cubicBezTo>
                  <a:pt x="32" y="0"/>
                  <a:pt x="1" y="32"/>
                  <a:pt x="1" y="72"/>
                </a:cubicBezTo>
                <a:lnTo>
                  <a:pt x="1" y="967"/>
                </a:lnTo>
                <a:cubicBezTo>
                  <a:pt x="1" y="1007"/>
                  <a:pt x="32" y="1039"/>
                  <a:pt x="72" y="1039"/>
                </a:cubicBezTo>
                <a:lnTo>
                  <a:pt x="854" y="1039"/>
                </a:lnTo>
                <a:cubicBezTo>
                  <a:pt x="893" y="1039"/>
                  <a:pt x="926" y="1007"/>
                  <a:pt x="926" y="967"/>
                </a:cubicBezTo>
                <a:lnTo>
                  <a:pt x="926" y="72"/>
                </a:lnTo>
                <a:cubicBezTo>
                  <a:pt x="926" y="32"/>
                  <a:pt x="893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4"/>
          <p:cNvSpPr/>
          <p:nvPr/>
        </p:nvSpPr>
        <p:spPr>
          <a:xfrm>
            <a:off x="6085814" y="1837139"/>
            <a:ext cx="34457" cy="39568"/>
          </a:xfrm>
          <a:custGeom>
            <a:avLst/>
            <a:gdLst/>
            <a:ahLst/>
            <a:cxnLst/>
            <a:rect l="l" t="t" r="r" b="b"/>
            <a:pathLst>
              <a:path w="782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4"/>
          <p:cNvSpPr/>
          <p:nvPr/>
        </p:nvSpPr>
        <p:spPr>
          <a:xfrm>
            <a:off x="6082641" y="1834010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2" y="143"/>
                </a:moveTo>
                <a:lnTo>
                  <a:pt x="782" y="896"/>
                </a:lnTo>
                <a:lnTo>
                  <a:pt x="145" y="896"/>
                </a:lnTo>
                <a:lnTo>
                  <a:pt x="145" y="143"/>
                </a:lnTo>
                <a:close/>
                <a:moveTo>
                  <a:pt x="73" y="0"/>
                </a:moveTo>
                <a:cubicBezTo>
                  <a:pt x="33" y="0"/>
                  <a:pt x="0" y="32"/>
                  <a:pt x="0" y="72"/>
                </a:cubicBezTo>
                <a:lnTo>
                  <a:pt x="0" y="967"/>
                </a:lnTo>
                <a:cubicBezTo>
                  <a:pt x="0" y="1007"/>
                  <a:pt x="33" y="1039"/>
                  <a:pt x="73" y="1039"/>
                </a:cubicBezTo>
                <a:lnTo>
                  <a:pt x="854" y="1039"/>
                </a:lnTo>
                <a:cubicBezTo>
                  <a:pt x="894" y="1039"/>
                  <a:pt x="925" y="1007"/>
                  <a:pt x="925" y="967"/>
                </a:cubicBezTo>
                <a:lnTo>
                  <a:pt x="925" y="72"/>
                </a:lnTo>
                <a:cubicBezTo>
                  <a:pt x="925" y="32"/>
                  <a:pt x="894" y="0"/>
                  <a:pt x="854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4"/>
          <p:cNvSpPr/>
          <p:nvPr/>
        </p:nvSpPr>
        <p:spPr>
          <a:xfrm>
            <a:off x="6120227" y="1837139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1"/>
                </a:moveTo>
                <a:lnTo>
                  <a:pt x="1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4"/>
          <p:cNvSpPr/>
          <p:nvPr/>
        </p:nvSpPr>
        <p:spPr>
          <a:xfrm>
            <a:off x="6117098" y="1834010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2" y="143"/>
                </a:moveTo>
                <a:lnTo>
                  <a:pt x="782" y="896"/>
                </a:lnTo>
                <a:lnTo>
                  <a:pt x="143" y="896"/>
                </a:lnTo>
                <a:lnTo>
                  <a:pt x="143" y="143"/>
                </a:lnTo>
                <a:close/>
                <a:moveTo>
                  <a:pt x="72" y="0"/>
                </a:moveTo>
                <a:cubicBezTo>
                  <a:pt x="33" y="0"/>
                  <a:pt x="0" y="32"/>
                  <a:pt x="0" y="72"/>
                </a:cubicBezTo>
                <a:lnTo>
                  <a:pt x="0" y="967"/>
                </a:lnTo>
                <a:cubicBezTo>
                  <a:pt x="0" y="1007"/>
                  <a:pt x="33" y="1039"/>
                  <a:pt x="72" y="1039"/>
                </a:cubicBezTo>
                <a:lnTo>
                  <a:pt x="853" y="1039"/>
                </a:lnTo>
                <a:cubicBezTo>
                  <a:pt x="893" y="1039"/>
                  <a:pt x="924" y="1007"/>
                  <a:pt x="925" y="967"/>
                </a:cubicBezTo>
                <a:lnTo>
                  <a:pt x="925" y="72"/>
                </a:lnTo>
                <a:cubicBezTo>
                  <a:pt x="925" y="32"/>
                  <a:pt x="893" y="0"/>
                  <a:pt x="853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4"/>
          <p:cNvSpPr/>
          <p:nvPr/>
        </p:nvSpPr>
        <p:spPr>
          <a:xfrm>
            <a:off x="6154684" y="1837139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4"/>
          <p:cNvSpPr/>
          <p:nvPr/>
        </p:nvSpPr>
        <p:spPr>
          <a:xfrm>
            <a:off x="6151511" y="1834010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3" y="143"/>
                </a:moveTo>
                <a:lnTo>
                  <a:pt x="783" y="896"/>
                </a:lnTo>
                <a:lnTo>
                  <a:pt x="143" y="896"/>
                </a:lnTo>
                <a:lnTo>
                  <a:pt x="143" y="143"/>
                </a:lnTo>
                <a:close/>
                <a:moveTo>
                  <a:pt x="72" y="0"/>
                </a:moveTo>
                <a:cubicBezTo>
                  <a:pt x="33" y="0"/>
                  <a:pt x="1" y="32"/>
                  <a:pt x="1" y="72"/>
                </a:cubicBezTo>
                <a:lnTo>
                  <a:pt x="1" y="967"/>
                </a:lnTo>
                <a:cubicBezTo>
                  <a:pt x="1" y="1007"/>
                  <a:pt x="33" y="1039"/>
                  <a:pt x="72" y="1039"/>
                </a:cubicBezTo>
                <a:lnTo>
                  <a:pt x="854" y="1039"/>
                </a:lnTo>
                <a:cubicBezTo>
                  <a:pt x="892" y="1039"/>
                  <a:pt x="925" y="1007"/>
                  <a:pt x="926" y="967"/>
                </a:cubicBezTo>
                <a:lnTo>
                  <a:pt x="926" y="72"/>
                </a:lnTo>
                <a:cubicBezTo>
                  <a:pt x="926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4"/>
          <p:cNvSpPr/>
          <p:nvPr/>
        </p:nvSpPr>
        <p:spPr>
          <a:xfrm>
            <a:off x="6051445" y="1875077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0" y="0"/>
                </a:moveTo>
                <a:lnTo>
                  <a:pt x="0" y="898"/>
                </a:lnTo>
                <a:lnTo>
                  <a:pt x="782" y="898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4"/>
          <p:cNvSpPr/>
          <p:nvPr/>
        </p:nvSpPr>
        <p:spPr>
          <a:xfrm>
            <a:off x="6048228" y="1871904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1" y="144"/>
                </a:moveTo>
                <a:lnTo>
                  <a:pt x="781" y="898"/>
                </a:lnTo>
                <a:lnTo>
                  <a:pt x="144" y="898"/>
                </a:lnTo>
                <a:lnTo>
                  <a:pt x="144" y="144"/>
                </a:lnTo>
                <a:close/>
                <a:moveTo>
                  <a:pt x="72" y="1"/>
                </a:moveTo>
                <a:cubicBezTo>
                  <a:pt x="32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2" y="1039"/>
                  <a:pt x="72" y="1039"/>
                </a:cubicBezTo>
                <a:lnTo>
                  <a:pt x="854" y="1039"/>
                </a:lnTo>
                <a:cubicBezTo>
                  <a:pt x="893" y="1039"/>
                  <a:pt x="926" y="1007"/>
                  <a:pt x="926" y="968"/>
                </a:cubicBezTo>
                <a:lnTo>
                  <a:pt x="926" y="72"/>
                </a:lnTo>
                <a:cubicBezTo>
                  <a:pt x="926" y="32"/>
                  <a:pt x="893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4"/>
          <p:cNvSpPr/>
          <p:nvPr/>
        </p:nvSpPr>
        <p:spPr>
          <a:xfrm>
            <a:off x="6085814" y="1875077"/>
            <a:ext cx="34457" cy="39568"/>
          </a:xfrm>
          <a:custGeom>
            <a:avLst/>
            <a:gdLst/>
            <a:ahLst/>
            <a:cxnLst/>
            <a:rect l="l" t="t" r="r" b="b"/>
            <a:pathLst>
              <a:path w="782" h="898" extrusionOk="0">
                <a:moveTo>
                  <a:pt x="0" y="0"/>
                </a:moveTo>
                <a:lnTo>
                  <a:pt x="0" y="898"/>
                </a:lnTo>
                <a:lnTo>
                  <a:pt x="782" y="898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4"/>
          <p:cNvSpPr/>
          <p:nvPr/>
        </p:nvSpPr>
        <p:spPr>
          <a:xfrm>
            <a:off x="6082641" y="1871904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2" y="144"/>
                </a:moveTo>
                <a:lnTo>
                  <a:pt x="782" y="898"/>
                </a:lnTo>
                <a:lnTo>
                  <a:pt x="145" y="898"/>
                </a:lnTo>
                <a:lnTo>
                  <a:pt x="145" y="144"/>
                </a:lnTo>
                <a:close/>
                <a:moveTo>
                  <a:pt x="73" y="1"/>
                </a:moveTo>
                <a:cubicBezTo>
                  <a:pt x="33" y="1"/>
                  <a:pt x="0" y="32"/>
                  <a:pt x="0" y="72"/>
                </a:cubicBezTo>
                <a:lnTo>
                  <a:pt x="0" y="968"/>
                </a:lnTo>
                <a:cubicBezTo>
                  <a:pt x="0" y="1007"/>
                  <a:pt x="33" y="1039"/>
                  <a:pt x="73" y="1039"/>
                </a:cubicBezTo>
                <a:lnTo>
                  <a:pt x="854" y="1039"/>
                </a:lnTo>
                <a:cubicBezTo>
                  <a:pt x="894" y="1039"/>
                  <a:pt x="925" y="1007"/>
                  <a:pt x="925" y="968"/>
                </a:cubicBezTo>
                <a:lnTo>
                  <a:pt x="925" y="72"/>
                </a:lnTo>
                <a:cubicBezTo>
                  <a:pt x="925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4"/>
          <p:cNvSpPr/>
          <p:nvPr/>
        </p:nvSpPr>
        <p:spPr>
          <a:xfrm>
            <a:off x="6120227" y="1875077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0"/>
                </a:moveTo>
                <a:lnTo>
                  <a:pt x="1" y="898"/>
                </a:lnTo>
                <a:lnTo>
                  <a:pt x="782" y="898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4"/>
          <p:cNvSpPr/>
          <p:nvPr/>
        </p:nvSpPr>
        <p:spPr>
          <a:xfrm>
            <a:off x="6117098" y="1871904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2" y="144"/>
                </a:moveTo>
                <a:lnTo>
                  <a:pt x="782" y="898"/>
                </a:lnTo>
                <a:lnTo>
                  <a:pt x="143" y="898"/>
                </a:lnTo>
                <a:lnTo>
                  <a:pt x="143" y="144"/>
                </a:lnTo>
                <a:close/>
                <a:moveTo>
                  <a:pt x="72" y="1"/>
                </a:moveTo>
                <a:cubicBezTo>
                  <a:pt x="33" y="1"/>
                  <a:pt x="0" y="32"/>
                  <a:pt x="0" y="72"/>
                </a:cubicBezTo>
                <a:lnTo>
                  <a:pt x="0" y="968"/>
                </a:lnTo>
                <a:cubicBezTo>
                  <a:pt x="0" y="1007"/>
                  <a:pt x="33" y="1039"/>
                  <a:pt x="72" y="1039"/>
                </a:cubicBezTo>
                <a:lnTo>
                  <a:pt x="853" y="1039"/>
                </a:lnTo>
                <a:cubicBezTo>
                  <a:pt x="893" y="1039"/>
                  <a:pt x="924" y="1007"/>
                  <a:pt x="925" y="968"/>
                </a:cubicBezTo>
                <a:lnTo>
                  <a:pt x="925" y="72"/>
                </a:lnTo>
                <a:cubicBezTo>
                  <a:pt x="925" y="32"/>
                  <a:pt x="893" y="1"/>
                  <a:pt x="853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4"/>
          <p:cNvSpPr/>
          <p:nvPr/>
        </p:nvSpPr>
        <p:spPr>
          <a:xfrm>
            <a:off x="6154684" y="1875077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0" y="0"/>
                </a:moveTo>
                <a:lnTo>
                  <a:pt x="0" y="898"/>
                </a:lnTo>
                <a:lnTo>
                  <a:pt x="782" y="898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4"/>
          <p:cNvSpPr/>
          <p:nvPr/>
        </p:nvSpPr>
        <p:spPr>
          <a:xfrm>
            <a:off x="6151511" y="1871904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3" y="144"/>
                </a:moveTo>
                <a:lnTo>
                  <a:pt x="783" y="898"/>
                </a:lnTo>
                <a:lnTo>
                  <a:pt x="143" y="898"/>
                </a:lnTo>
                <a:lnTo>
                  <a:pt x="143" y="144"/>
                </a:lnTo>
                <a:close/>
                <a:moveTo>
                  <a:pt x="72" y="1"/>
                </a:moveTo>
                <a:cubicBezTo>
                  <a:pt x="33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3" y="1039"/>
                  <a:pt x="72" y="1039"/>
                </a:cubicBezTo>
                <a:lnTo>
                  <a:pt x="854" y="1039"/>
                </a:lnTo>
                <a:cubicBezTo>
                  <a:pt x="892" y="1039"/>
                  <a:pt x="925" y="1007"/>
                  <a:pt x="926" y="968"/>
                </a:cubicBezTo>
                <a:lnTo>
                  <a:pt x="926" y="72"/>
                </a:lnTo>
                <a:cubicBezTo>
                  <a:pt x="926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4"/>
          <p:cNvSpPr/>
          <p:nvPr/>
        </p:nvSpPr>
        <p:spPr>
          <a:xfrm>
            <a:off x="6051445" y="1913015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4"/>
          <p:cNvSpPr/>
          <p:nvPr/>
        </p:nvSpPr>
        <p:spPr>
          <a:xfrm>
            <a:off x="6048228" y="1909886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1" y="143"/>
                </a:moveTo>
                <a:lnTo>
                  <a:pt x="781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2" y="0"/>
                </a:moveTo>
                <a:cubicBezTo>
                  <a:pt x="32" y="0"/>
                  <a:pt x="1" y="32"/>
                  <a:pt x="1" y="72"/>
                </a:cubicBezTo>
                <a:lnTo>
                  <a:pt x="1" y="967"/>
                </a:lnTo>
                <a:cubicBezTo>
                  <a:pt x="1" y="1006"/>
                  <a:pt x="32" y="1039"/>
                  <a:pt x="72" y="1039"/>
                </a:cubicBezTo>
                <a:lnTo>
                  <a:pt x="854" y="1039"/>
                </a:lnTo>
                <a:cubicBezTo>
                  <a:pt x="893" y="1039"/>
                  <a:pt x="926" y="1006"/>
                  <a:pt x="926" y="967"/>
                </a:cubicBezTo>
                <a:lnTo>
                  <a:pt x="926" y="72"/>
                </a:lnTo>
                <a:cubicBezTo>
                  <a:pt x="926" y="32"/>
                  <a:pt x="893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4"/>
          <p:cNvSpPr/>
          <p:nvPr/>
        </p:nvSpPr>
        <p:spPr>
          <a:xfrm>
            <a:off x="6085814" y="1913015"/>
            <a:ext cx="34457" cy="39568"/>
          </a:xfrm>
          <a:custGeom>
            <a:avLst/>
            <a:gdLst/>
            <a:ahLst/>
            <a:cxnLst/>
            <a:rect l="l" t="t" r="r" b="b"/>
            <a:pathLst>
              <a:path w="782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4"/>
          <p:cNvSpPr/>
          <p:nvPr/>
        </p:nvSpPr>
        <p:spPr>
          <a:xfrm>
            <a:off x="6082641" y="1909886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2" y="143"/>
                </a:moveTo>
                <a:lnTo>
                  <a:pt x="782" y="896"/>
                </a:lnTo>
                <a:lnTo>
                  <a:pt x="145" y="896"/>
                </a:lnTo>
                <a:lnTo>
                  <a:pt x="145" y="143"/>
                </a:lnTo>
                <a:close/>
                <a:moveTo>
                  <a:pt x="73" y="0"/>
                </a:moveTo>
                <a:cubicBezTo>
                  <a:pt x="33" y="0"/>
                  <a:pt x="0" y="32"/>
                  <a:pt x="0" y="72"/>
                </a:cubicBezTo>
                <a:lnTo>
                  <a:pt x="0" y="967"/>
                </a:lnTo>
                <a:cubicBezTo>
                  <a:pt x="0" y="1006"/>
                  <a:pt x="33" y="1039"/>
                  <a:pt x="73" y="1039"/>
                </a:cubicBezTo>
                <a:lnTo>
                  <a:pt x="854" y="1039"/>
                </a:lnTo>
                <a:cubicBezTo>
                  <a:pt x="894" y="1039"/>
                  <a:pt x="925" y="1006"/>
                  <a:pt x="925" y="967"/>
                </a:cubicBezTo>
                <a:lnTo>
                  <a:pt x="925" y="72"/>
                </a:lnTo>
                <a:cubicBezTo>
                  <a:pt x="925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4"/>
          <p:cNvSpPr/>
          <p:nvPr/>
        </p:nvSpPr>
        <p:spPr>
          <a:xfrm>
            <a:off x="6120227" y="1913015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1"/>
                </a:moveTo>
                <a:lnTo>
                  <a:pt x="1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4"/>
          <p:cNvSpPr/>
          <p:nvPr/>
        </p:nvSpPr>
        <p:spPr>
          <a:xfrm>
            <a:off x="6117098" y="1909886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2" y="143"/>
                </a:moveTo>
                <a:lnTo>
                  <a:pt x="782" y="896"/>
                </a:lnTo>
                <a:lnTo>
                  <a:pt x="143" y="896"/>
                </a:lnTo>
                <a:lnTo>
                  <a:pt x="143" y="143"/>
                </a:lnTo>
                <a:close/>
                <a:moveTo>
                  <a:pt x="72" y="0"/>
                </a:moveTo>
                <a:cubicBezTo>
                  <a:pt x="33" y="0"/>
                  <a:pt x="0" y="32"/>
                  <a:pt x="0" y="72"/>
                </a:cubicBezTo>
                <a:lnTo>
                  <a:pt x="0" y="967"/>
                </a:lnTo>
                <a:cubicBezTo>
                  <a:pt x="0" y="1006"/>
                  <a:pt x="33" y="1039"/>
                  <a:pt x="72" y="1039"/>
                </a:cubicBezTo>
                <a:lnTo>
                  <a:pt x="853" y="1039"/>
                </a:lnTo>
                <a:cubicBezTo>
                  <a:pt x="893" y="1039"/>
                  <a:pt x="924" y="1006"/>
                  <a:pt x="925" y="967"/>
                </a:cubicBezTo>
                <a:lnTo>
                  <a:pt x="925" y="72"/>
                </a:lnTo>
                <a:cubicBezTo>
                  <a:pt x="925" y="32"/>
                  <a:pt x="893" y="0"/>
                  <a:pt x="853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4"/>
          <p:cNvSpPr/>
          <p:nvPr/>
        </p:nvSpPr>
        <p:spPr>
          <a:xfrm>
            <a:off x="6154684" y="1913015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4"/>
          <p:cNvSpPr/>
          <p:nvPr/>
        </p:nvSpPr>
        <p:spPr>
          <a:xfrm>
            <a:off x="6151511" y="1909886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3" y="143"/>
                </a:moveTo>
                <a:lnTo>
                  <a:pt x="783" y="896"/>
                </a:lnTo>
                <a:lnTo>
                  <a:pt x="143" y="896"/>
                </a:lnTo>
                <a:lnTo>
                  <a:pt x="143" y="143"/>
                </a:lnTo>
                <a:close/>
                <a:moveTo>
                  <a:pt x="72" y="0"/>
                </a:moveTo>
                <a:cubicBezTo>
                  <a:pt x="33" y="0"/>
                  <a:pt x="1" y="32"/>
                  <a:pt x="1" y="72"/>
                </a:cubicBezTo>
                <a:lnTo>
                  <a:pt x="1" y="967"/>
                </a:lnTo>
                <a:cubicBezTo>
                  <a:pt x="1" y="1006"/>
                  <a:pt x="33" y="1039"/>
                  <a:pt x="72" y="1039"/>
                </a:cubicBezTo>
                <a:lnTo>
                  <a:pt x="854" y="1039"/>
                </a:lnTo>
                <a:cubicBezTo>
                  <a:pt x="892" y="1039"/>
                  <a:pt x="925" y="1006"/>
                  <a:pt x="926" y="967"/>
                </a:cubicBezTo>
                <a:lnTo>
                  <a:pt x="926" y="72"/>
                </a:lnTo>
                <a:cubicBezTo>
                  <a:pt x="926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4"/>
          <p:cNvSpPr/>
          <p:nvPr/>
        </p:nvSpPr>
        <p:spPr>
          <a:xfrm>
            <a:off x="6051445" y="1950953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4"/>
          <p:cNvSpPr/>
          <p:nvPr/>
        </p:nvSpPr>
        <p:spPr>
          <a:xfrm>
            <a:off x="6048228" y="1947692"/>
            <a:ext cx="40802" cy="45913"/>
          </a:xfrm>
          <a:custGeom>
            <a:avLst/>
            <a:gdLst/>
            <a:ahLst/>
            <a:cxnLst/>
            <a:rect l="l" t="t" r="r" b="b"/>
            <a:pathLst>
              <a:path w="926" h="1042" extrusionOk="0">
                <a:moveTo>
                  <a:pt x="781" y="146"/>
                </a:moveTo>
                <a:lnTo>
                  <a:pt x="781" y="899"/>
                </a:lnTo>
                <a:lnTo>
                  <a:pt x="144" y="899"/>
                </a:lnTo>
                <a:lnTo>
                  <a:pt x="144" y="146"/>
                </a:lnTo>
                <a:close/>
                <a:moveTo>
                  <a:pt x="72" y="1"/>
                </a:moveTo>
                <a:cubicBezTo>
                  <a:pt x="32" y="1"/>
                  <a:pt x="1" y="33"/>
                  <a:pt x="1" y="73"/>
                </a:cubicBezTo>
                <a:lnTo>
                  <a:pt x="1" y="970"/>
                </a:lnTo>
                <a:cubicBezTo>
                  <a:pt x="1" y="1009"/>
                  <a:pt x="32" y="1041"/>
                  <a:pt x="72" y="1041"/>
                </a:cubicBezTo>
                <a:lnTo>
                  <a:pt x="854" y="1041"/>
                </a:lnTo>
                <a:cubicBezTo>
                  <a:pt x="893" y="1041"/>
                  <a:pt x="926" y="1009"/>
                  <a:pt x="926" y="970"/>
                </a:cubicBezTo>
                <a:lnTo>
                  <a:pt x="926" y="73"/>
                </a:lnTo>
                <a:cubicBezTo>
                  <a:pt x="926" y="33"/>
                  <a:pt x="893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4"/>
          <p:cNvSpPr/>
          <p:nvPr/>
        </p:nvSpPr>
        <p:spPr>
          <a:xfrm>
            <a:off x="6085814" y="1950953"/>
            <a:ext cx="34457" cy="39524"/>
          </a:xfrm>
          <a:custGeom>
            <a:avLst/>
            <a:gdLst/>
            <a:ahLst/>
            <a:cxnLst/>
            <a:rect l="l" t="t" r="r" b="b"/>
            <a:pathLst>
              <a:path w="782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4"/>
          <p:cNvSpPr/>
          <p:nvPr/>
        </p:nvSpPr>
        <p:spPr>
          <a:xfrm>
            <a:off x="6082641" y="1947692"/>
            <a:ext cx="40802" cy="45913"/>
          </a:xfrm>
          <a:custGeom>
            <a:avLst/>
            <a:gdLst/>
            <a:ahLst/>
            <a:cxnLst/>
            <a:rect l="l" t="t" r="r" b="b"/>
            <a:pathLst>
              <a:path w="926" h="1042" extrusionOk="0">
                <a:moveTo>
                  <a:pt x="782" y="146"/>
                </a:moveTo>
                <a:lnTo>
                  <a:pt x="782" y="899"/>
                </a:lnTo>
                <a:lnTo>
                  <a:pt x="145" y="899"/>
                </a:lnTo>
                <a:lnTo>
                  <a:pt x="145" y="146"/>
                </a:lnTo>
                <a:close/>
                <a:moveTo>
                  <a:pt x="73" y="1"/>
                </a:moveTo>
                <a:cubicBezTo>
                  <a:pt x="33" y="1"/>
                  <a:pt x="0" y="33"/>
                  <a:pt x="0" y="73"/>
                </a:cubicBezTo>
                <a:lnTo>
                  <a:pt x="0" y="970"/>
                </a:lnTo>
                <a:cubicBezTo>
                  <a:pt x="0" y="1009"/>
                  <a:pt x="33" y="1041"/>
                  <a:pt x="73" y="1041"/>
                </a:cubicBezTo>
                <a:lnTo>
                  <a:pt x="854" y="1041"/>
                </a:lnTo>
                <a:cubicBezTo>
                  <a:pt x="894" y="1041"/>
                  <a:pt x="925" y="1009"/>
                  <a:pt x="925" y="970"/>
                </a:cubicBezTo>
                <a:lnTo>
                  <a:pt x="925" y="73"/>
                </a:lnTo>
                <a:cubicBezTo>
                  <a:pt x="925" y="33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4"/>
          <p:cNvSpPr/>
          <p:nvPr/>
        </p:nvSpPr>
        <p:spPr>
          <a:xfrm>
            <a:off x="6120227" y="1950953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1" y="0"/>
                </a:moveTo>
                <a:lnTo>
                  <a:pt x="1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4"/>
          <p:cNvSpPr/>
          <p:nvPr/>
        </p:nvSpPr>
        <p:spPr>
          <a:xfrm>
            <a:off x="6117098" y="1947692"/>
            <a:ext cx="40802" cy="45913"/>
          </a:xfrm>
          <a:custGeom>
            <a:avLst/>
            <a:gdLst/>
            <a:ahLst/>
            <a:cxnLst/>
            <a:rect l="l" t="t" r="r" b="b"/>
            <a:pathLst>
              <a:path w="926" h="1042" extrusionOk="0">
                <a:moveTo>
                  <a:pt x="782" y="146"/>
                </a:moveTo>
                <a:lnTo>
                  <a:pt x="782" y="899"/>
                </a:lnTo>
                <a:lnTo>
                  <a:pt x="143" y="899"/>
                </a:lnTo>
                <a:lnTo>
                  <a:pt x="143" y="146"/>
                </a:lnTo>
                <a:close/>
                <a:moveTo>
                  <a:pt x="72" y="1"/>
                </a:moveTo>
                <a:cubicBezTo>
                  <a:pt x="33" y="1"/>
                  <a:pt x="0" y="33"/>
                  <a:pt x="0" y="73"/>
                </a:cubicBezTo>
                <a:lnTo>
                  <a:pt x="0" y="970"/>
                </a:lnTo>
                <a:cubicBezTo>
                  <a:pt x="0" y="1009"/>
                  <a:pt x="33" y="1041"/>
                  <a:pt x="72" y="1041"/>
                </a:cubicBezTo>
                <a:lnTo>
                  <a:pt x="853" y="1041"/>
                </a:lnTo>
                <a:cubicBezTo>
                  <a:pt x="893" y="1041"/>
                  <a:pt x="924" y="1009"/>
                  <a:pt x="925" y="970"/>
                </a:cubicBezTo>
                <a:lnTo>
                  <a:pt x="925" y="73"/>
                </a:lnTo>
                <a:cubicBezTo>
                  <a:pt x="925" y="33"/>
                  <a:pt x="893" y="1"/>
                  <a:pt x="853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4"/>
          <p:cNvSpPr/>
          <p:nvPr/>
        </p:nvSpPr>
        <p:spPr>
          <a:xfrm>
            <a:off x="6154684" y="1950953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4"/>
          <p:cNvSpPr/>
          <p:nvPr/>
        </p:nvSpPr>
        <p:spPr>
          <a:xfrm>
            <a:off x="6151511" y="1947692"/>
            <a:ext cx="40802" cy="45913"/>
          </a:xfrm>
          <a:custGeom>
            <a:avLst/>
            <a:gdLst/>
            <a:ahLst/>
            <a:cxnLst/>
            <a:rect l="l" t="t" r="r" b="b"/>
            <a:pathLst>
              <a:path w="926" h="1042" extrusionOk="0">
                <a:moveTo>
                  <a:pt x="783" y="146"/>
                </a:moveTo>
                <a:lnTo>
                  <a:pt x="783" y="899"/>
                </a:lnTo>
                <a:lnTo>
                  <a:pt x="143" y="899"/>
                </a:lnTo>
                <a:lnTo>
                  <a:pt x="143" y="146"/>
                </a:lnTo>
                <a:close/>
                <a:moveTo>
                  <a:pt x="72" y="1"/>
                </a:moveTo>
                <a:cubicBezTo>
                  <a:pt x="33" y="1"/>
                  <a:pt x="1" y="33"/>
                  <a:pt x="1" y="73"/>
                </a:cubicBezTo>
                <a:lnTo>
                  <a:pt x="1" y="970"/>
                </a:lnTo>
                <a:cubicBezTo>
                  <a:pt x="1" y="1009"/>
                  <a:pt x="33" y="1041"/>
                  <a:pt x="72" y="1041"/>
                </a:cubicBezTo>
                <a:lnTo>
                  <a:pt x="854" y="1041"/>
                </a:lnTo>
                <a:cubicBezTo>
                  <a:pt x="892" y="1041"/>
                  <a:pt x="925" y="1009"/>
                  <a:pt x="926" y="970"/>
                </a:cubicBezTo>
                <a:lnTo>
                  <a:pt x="926" y="73"/>
                </a:lnTo>
                <a:cubicBezTo>
                  <a:pt x="926" y="33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4"/>
          <p:cNvSpPr/>
          <p:nvPr/>
        </p:nvSpPr>
        <p:spPr>
          <a:xfrm>
            <a:off x="6209057" y="1799245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4"/>
          <p:cNvSpPr/>
          <p:nvPr/>
        </p:nvSpPr>
        <p:spPr>
          <a:xfrm>
            <a:off x="6205840" y="1796072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3" y="143"/>
                </a:moveTo>
                <a:lnTo>
                  <a:pt x="783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2" y="1"/>
                </a:moveTo>
                <a:cubicBezTo>
                  <a:pt x="33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3" y="1039"/>
                  <a:pt x="72" y="1039"/>
                </a:cubicBezTo>
                <a:lnTo>
                  <a:pt x="854" y="1039"/>
                </a:lnTo>
                <a:cubicBezTo>
                  <a:pt x="894" y="1039"/>
                  <a:pt x="926" y="1007"/>
                  <a:pt x="926" y="968"/>
                </a:cubicBezTo>
                <a:lnTo>
                  <a:pt x="926" y="72"/>
                </a:lnTo>
                <a:cubicBezTo>
                  <a:pt x="926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4"/>
          <p:cNvSpPr/>
          <p:nvPr/>
        </p:nvSpPr>
        <p:spPr>
          <a:xfrm>
            <a:off x="6243470" y="1799245"/>
            <a:ext cx="34457" cy="39524"/>
          </a:xfrm>
          <a:custGeom>
            <a:avLst/>
            <a:gdLst/>
            <a:ahLst/>
            <a:cxnLst/>
            <a:rect l="l" t="t" r="r" b="b"/>
            <a:pathLst>
              <a:path w="782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4"/>
          <p:cNvSpPr/>
          <p:nvPr/>
        </p:nvSpPr>
        <p:spPr>
          <a:xfrm>
            <a:off x="6240297" y="1796072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2" y="143"/>
                </a:moveTo>
                <a:lnTo>
                  <a:pt x="782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2" y="1"/>
                </a:moveTo>
                <a:cubicBezTo>
                  <a:pt x="32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2" y="1039"/>
                  <a:pt x="72" y="1039"/>
                </a:cubicBezTo>
                <a:lnTo>
                  <a:pt x="854" y="1039"/>
                </a:lnTo>
                <a:cubicBezTo>
                  <a:pt x="893" y="1039"/>
                  <a:pt x="925" y="1007"/>
                  <a:pt x="925" y="968"/>
                </a:cubicBezTo>
                <a:lnTo>
                  <a:pt x="925" y="72"/>
                </a:lnTo>
                <a:cubicBezTo>
                  <a:pt x="925" y="32"/>
                  <a:pt x="893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4"/>
          <p:cNvSpPr/>
          <p:nvPr/>
        </p:nvSpPr>
        <p:spPr>
          <a:xfrm>
            <a:off x="6277883" y="1799245"/>
            <a:ext cx="34457" cy="39524"/>
          </a:xfrm>
          <a:custGeom>
            <a:avLst/>
            <a:gdLst/>
            <a:ahLst/>
            <a:cxnLst/>
            <a:rect l="l" t="t" r="r" b="b"/>
            <a:pathLst>
              <a:path w="782" h="897" extrusionOk="0">
                <a:moveTo>
                  <a:pt x="1" y="0"/>
                </a:moveTo>
                <a:lnTo>
                  <a:pt x="1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4"/>
          <p:cNvSpPr/>
          <p:nvPr/>
        </p:nvSpPr>
        <p:spPr>
          <a:xfrm>
            <a:off x="6274754" y="1796072"/>
            <a:ext cx="40758" cy="45825"/>
          </a:xfrm>
          <a:custGeom>
            <a:avLst/>
            <a:gdLst/>
            <a:ahLst/>
            <a:cxnLst/>
            <a:rect l="l" t="t" r="r" b="b"/>
            <a:pathLst>
              <a:path w="925" h="1040" extrusionOk="0">
                <a:moveTo>
                  <a:pt x="781" y="143"/>
                </a:moveTo>
                <a:lnTo>
                  <a:pt x="781" y="896"/>
                </a:lnTo>
                <a:lnTo>
                  <a:pt x="143" y="896"/>
                </a:lnTo>
                <a:lnTo>
                  <a:pt x="143" y="143"/>
                </a:lnTo>
                <a:close/>
                <a:moveTo>
                  <a:pt x="72" y="1"/>
                </a:moveTo>
                <a:cubicBezTo>
                  <a:pt x="32" y="1"/>
                  <a:pt x="0" y="32"/>
                  <a:pt x="0" y="72"/>
                </a:cubicBezTo>
                <a:lnTo>
                  <a:pt x="0" y="968"/>
                </a:lnTo>
                <a:cubicBezTo>
                  <a:pt x="0" y="1007"/>
                  <a:pt x="32" y="1039"/>
                  <a:pt x="72" y="1039"/>
                </a:cubicBezTo>
                <a:lnTo>
                  <a:pt x="853" y="1039"/>
                </a:lnTo>
                <a:cubicBezTo>
                  <a:pt x="891" y="1039"/>
                  <a:pt x="923" y="1007"/>
                  <a:pt x="924" y="968"/>
                </a:cubicBezTo>
                <a:lnTo>
                  <a:pt x="924" y="72"/>
                </a:lnTo>
                <a:cubicBezTo>
                  <a:pt x="924" y="32"/>
                  <a:pt x="892" y="1"/>
                  <a:pt x="853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4"/>
          <p:cNvSpPr/>
          <p:nvPr/>
        </p:nvSpPr>
        <p:spPr>
          <a:xfrm>
            <a:off x="6312295" y="1799245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1" y="0"/>
                </a:moveTo>
                <a:lnTo>
                  <a:pt x="1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4"/>
          <p:cNvSpPr/>
          <p:nvPr/>
        </p:nvSpPr>
        <p:spPr>
          <a:xfrm>
            <a:off x="6309079" y="1796072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3" y="143"/>
                </a:moveTo>
                <a:lnTo>
                  <a:pt x="783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3" y="1"/>
                </a:moveTo>
                <a:cubicBezTo>
                  <a:pt x="33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3" y="1039"/>
                  <a:pt x="73" y="1039"/>
                </a:cubicBezTo>
                <a:lnTo>
                  <a:pt x="854" y="1039"/>
                </a:lnTo>
                <a:cubicBezTo>
                  <a:pt x="894" y="1039"/>
                  <a:pt x="926" y="1007"/>
                  <a:pt x="926" y="968"/>
                </a:cubicBezTo>
                <a:lnTo>
                  <a:pt x="926" y="72"/>
                </a:lnTo>
                <a:cubicBezTo>
                  <a:pt x="926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4"/>
          <p:cNvSpPr/>
          <p:nvPr/>
        </p:nvSpPr>
        <p:spPr>
          <a:xfrm>
            <a:off x="6209057" y="1837139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4"/>
          <p:cNvSpPr/>
          <p:nvPr/>
        </p:nvSpPr>
        <p:spPr>
          <a:xfrm>
            <a:off x="6205840" y="1834010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3" y="143"/>
                </a:moveTo>
                <a:lnTo>
                  <a:pt x="783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2" y="0"/>
                </a:moveTo>
                <a:cubicBezTo>
                  <a:pt x="33" y="0"/>
                  <a:pt x="1" y="32"/>
                  <a:pt x="1" y="72"/>
                </a:cubicBezTo>
                <a:lnTo>
                  <a:pt x="1" y="967"/>
                </a:lnTo>
                <a:cubicBezTo>
                  <a:pt x="1" y="1007"/>
                  <a:pt x="33" y="1039"/>
                  <a:pt x="72" y="1039"/>
                </a:cubicBezTo>
                <a:lnTo>
                  <a:pt x="854" y="1039"/>
                </a:lnTo>
                <a:cubicBezTo>
                  <a:pt x="894" y="1039"/>
                  <a:pt x="926" y="1007"/>
                  <a:pt x="926" y="967"/>
                </a:cubicBezTo>
                <a:lnTo>
                  <a:pt x="926" y="72"/>
                </a:lnTo>
                <a:cubicBezTo>
                  <a:pt x="926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4"/>
          <p:cNvSpPr/>
          <p:nvPr/>
        </p:nvSpPr>
        <p:spPr>
          <a:xfrm>
            <a:off x="6243470" y="1837139"/>
            <a:ext cx="34457" cy="39568"/>
          </a:xfrm>
          <a:custGeom>
            <a:avLst/>
            <a:gdLst/>
            <a:ahLst/>
            <a:cxnLst/>
            <a:rect l="l" t="t" r="r" b="b"/>
            <a:pathLst>
              <a:path w="782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4"/>
          <p:cNvSpPr/>
          <p:nvPr/>
        </p:nvSpPr>
        <p:spPr>
          <a:xfrm>
            <a:off x="6240297" y="1834010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2" y="143"/>
                </a:moveTo>
                <a:lnTo>
                  <a:pt x="782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2" y="0"/>
                </a:moveTo>
                <a:cubicBezTo>
                  <a:pt x="32" y="0"/>
                  <a:pt x="1" y="32"/>
                  <a:pt x="1" y="72"/>
                </a:cubicBezTo>
                <a:lnTo>
                  <a:pt x="1" y="967"/>
                </a:lnTo>
                <a:cubicBezTo>
                  <a:pt x="1" y="1007"/>
                  <a:pt x="32" y="1039"/>
                  <a:pt x="72" y="1039"/>
                </a:cubicBezTo>
                <a:lnTo>
                  <a:pt x="854" y="1039"/>
                </a:lnTo>
                <a:cubicBezTo>
                  <a:pt x="893" y="1039"/>
                  <a:pt x="925" y="1007"/>
                  <a:pt x="925" y="967"/>
                </a:cubicBezTo>
                <a:lnTo>
                  <a:pt x="925" y="72"/>
                </a:lnTo>
                <a:cubicBezTo>
                  <a:pt x="925" y="32"/>
                  <a:pt x="893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4"/>
          <p:cNvSpPr/>
          <p:nvPr/>
        </p:nvSpPr>
        <p:spPr>
          <a:xfrm>
            <a:off x="6277883" y="1837139"/>
            <a:ext cx="34457" cy="39568"/>
          </a:xfrm>
          <a:custGeom>
            <a:avLst/>
            <a:gdLst/>
            <a:ahLst/>
            <a:cxnLst/>
            <a:rect l="l" t="t" r="r" b="b"/>
            <a:pathLst>
              <a:path w="782" h="898" extrusionOk="0">
                <a:moveTo>
                  <a:pt x="1" y="1"/>
                </a:moveTo>
                <a:lnTo>
                  <a:pt x="1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4"/>
          <p:cNvSpPr/>
          <p:nvPr/>
        </p:nvSpPr>
        <p:spPr>
          <a:xfrm>
            <a:off x="6274754" y="1834010"/>
            <a:ext cx="40758" cy="45781"/>
          </a:xfrm>
          <a:custGeom>
            <a:avLst/>
            <a:gdLst/>
            <a:ahLst/>
            <a:cxnLst/>
            <a:rect l="l" t="t" r="r" b="b"/>
            <a:pathLst>
              <a:path w="925" h="1039" extrusionOk="0">
                <a:moveTo>
                  <a:pt x="781" y="143"/>
                </a:moveTo>
                <a:lnTo>
                  <a:pt x="781" y="896"/>
                </a:lnTo>
                <a:lnTo>
                  <a:pt x="143" y="896"/>
                </a:lnTo>
                <a:lnTo>
                  <a:pt x="143" y="143"/>
                </a:lnTo>
                <a:close/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lnTo>
                  <a:pt x="0" y="967"/>
                </a:lnTo>
                <a:cubicBezTo>
                  <a:pt x="0" y="1007"/>
                  <a:pt x="32" y="1039"/>
                  <a:pt x="72" y="1039"/>
                </a:cubicBezTo>
                <a:lnTo>
                  <a:pt x="853" y="1039"/>
                </a:lnTo>
                <a:cubicBezTo>
                  <a:pt x="891" y="1039"/>
                  <a:pt x="923" y="1007"/>
                  <a:pt x="924" y="967"/>
                </a:cubicBezTo>
                <a:lnTo>
                  <a:pt x="924" y="72"/>
                </a:lnTo>
                <a:cubicBezTo>
                  <a:pt x="924" y="32"/>
                  <a:pt x="892" y="0"/>
                  <a:pt x="85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4"/>
          <p:cNvSpPr/>
          <p:nvPr/>
        </p:nvSpPr>
        <p:spPr>
          <a:xfrm>
            <a:off x="6312295" y="1837139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1"/>
                </a:moveTo>
                <a:lnTo>
                  <a:pt x="1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4"/>
          <p:cNvSpPr/>
          <p:nvPr/>
        </p:nvSpPr>
        <p:spPr>
          <a:xfrm>
            <a:off x="6309079" y="1834010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3" y="143"/>
                </a:moveTo>
                <a:lnTo>
                  <a:pt x="783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3" y="0"/>
                </a:moveTo>
                <a:cubicBezTo>
                  <a:pt x="33" y="0"/>
                  <a:pt x="1" y="32"/>
                  <a:pt x="1" y="72"/>
                </a:cubicBezTo>
                <a:lnTo>
                  <a:pt x="1" y="967"/>
                </a:lnTo>
                <a:cubicBezTo>
                  <a:pt x="1" y="1007"/>
                  <a:pt x="33" y="1039"/>
                  <a:pt x="73" y="1039"/>
                </a:cubicBezTo>
                <a:lnTo>
                  <a:pt x="854" y="1039"/>
                </a:lnTo>
                <a:cubicBezTo>
                  <a:pt x="894" y="1039"/>
                  <a:pt x="926" y="1007"/>
                  <a:pt x="926" y="967"/>
                </a:cubicBezTo>
                <a:lnTo>
                  <a:pt x="926" y="72"/>
                </a:lnTo>
                <a:cubicBezTo>
                  <a:pt x="926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4"/>
          <p:cNvSpPr/>
          <p:nvPr/>
        </p:nvSpPr>
        <p:spPr>
          <a:xfrm>
            <a:off x="6209057" y="1875077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0" y="0"/>
                </a:moveTo>
                <a:lnTo>
                  <a:pt x="0" y="898"/>
                </a:lnTo>
                <a:lnTo>
                  <a:pt x="782" y="898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4"/>
          <p:cNvSpPr/>
          <p:nvPr/>
        </p:nvSpPr>
        <p:spPr>
          <a:xfrm>
            <a:off x="6205840" y="1871904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3" y="144"/>
                </a:moveTo>
                <a:lnTo>
                  <a:pt x="783" y="898"/>
                </a:lnTo>
                <a:lnTo>
                  <a:pt x="144" y="898"/>
                </a:lnTo>
                <a:lnTo>
                  <a:pt x="144" y="144"/>
                </a:lnTo>
                <a:close/>
                <a:moveTo>
                  <a:pt x="72" y="1"/>
                </a:moveTo>
                <a:cubicBezTo>
                  <a:pt x="33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3" y="1039"/>
                  <a:pt x="72" y="1039"/>
                </a:cubicBezTo>
                <a:lnTo>
                  <a:pt x="854" y="1039"/>
                </a:lnTo>
                <a:cubicBezTo>
                  <a:pt x="894" y="1039"/>
                  <a:pt x="926" y="1007"/>
                  <a:pt x="926" y="968"/>
                </a:cubicBezTo>
                <a:lnTo>
                  <a:pt x="926" y="72"/>
                </a:lnTo>
                <a:cubicBezTo>
                  <a:pt x="926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4"/>
          <p:cNvSpPr/>
          <p:nvPr/>
        </p:nvSpPr>
        <p:spPr>
          <a:xfrm>
            <a:off x="6243470" y="1875077"/>
            <a:ext cx="34457" cy="39568"/>
          </a:xfrm>
          <a:custGeom>
            <a:avLst/>
            <a:gdLst/>
            <a:ahLst/>
            <a:cxnLst/>
            <a:rect l="l" t="t" r="r" b="b"/>
            <a:pathLst>
              <a:path w="782" h="898" extrusionOk="0">
                <a:moveTo>
                  <a:pt x="0" y="0"/>
                </a:moveTo>
                <a:lnTo>
                  <a:pt x="0" y="898"/>
                </a:lnTo>
                <a:lnTo>
                  <a:pt x="782" y="898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4"/>
          <p:cNvSpPr/>
          <p:nvPr/>
        </p:nvSpPr>
        <p:spPr>
          <a:xfrm>
            <a:off x="6240297" y="1871904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2" y="144"/>
                </a:moveTo>
                <a:lnTo>
                  <a:pt x="782" y="898"/>
                </a:lnTo>
                <a:lnTo>
                  <a:pt x="144" y="898"/>
                </a:lnTo>
                <a:lnTo>
                  <a:pt x="144" y="144"/>
                </a:lnTo>
                <a:close/>
                <a:moveTo>
                  <a:pt x="72" y="1"/>
                </a:moveTo>
                <a:cubicBezTo>
                  <a:pt x="32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2" y="1039"/>
                  <a:pt x="72" y="1039"/>
                </a:cubicBezTo>
                <a:lnTo>
                  <a:pt x="854" y="1039"/>
                </a:lnTo>
                <a:cubicBezTo>
                  <a:pt x="893" y="1039"/>
                  <a:pt x="925" y="1007"/>
                  <a:pt x="925" y="968"/>
                </a:cubicBezTo>
                <a:lnTo>
                  <a:pt x="925" y="72"/>
                </a:lnTo>
                <a:cubicBezTo>
                  <a:pt x="925" y="32"/>
                  <a:pt x="893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4"/>
          <p:cNvSpPr/>
          <p:nvPr/>
        </p:nvSpPr>
        <p:spPr>
          <a:xfrm>
            <a:off x="6277883" y="1875077"/>
            <a:ext cx="34457" cy="39568"/>
          </a:xfrm>
          <a:custGeom>
            <a:avLst/>
            <a:gdLst/>
            <a:ahLst/>
            <a:cxnLst/>
            <a:rect l="l" t="t" r="r" b="b"/>
            <a:pathLst>
              <a:path w="782" h="898" extrusionOk="0">
                <a:moveTo>
                  <a:pt x="1" y="0"/>
                </a:moveTo>
                <a:lnTo>
                  <a:pt x="1" y="898"/>
                </a:lnTo>
                <a:lnTo>
                  <a:pt x="782" y="898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4"/>
          <p:cNvSpPr/>
          <p:nvPr/>
        </p:nvSpPr>
        <p:spPr>
          <a:xfrm>
            <a:off x="6274754" y="1871904"/>
            <a:ext cx="40758" cy="45825"/>
          </a:xfrm>
          <a:custGeom>
            <a:avLst/>
            <a:gdLst/>
            <a:ahLst/>
            <a:cxnLst/>
            <a:rect l="l" t="t" r="r" b="b"/>
            <a:pathLst>
              <a:path w="925" h="1040" extrusionOk="0">
                <a:moveTo>
                  <a:pt x="781" y="144"/>
                </a:moveTo>
                <a:lnTo>
                  <a:pt x="781" y="898"/>
                </a:lnTo>
                <a:lnTo>
                  <a:pt x="143" y="898"/>
                </a:lnTo>
                <a:lnTo>
                  <a:pt x="143" y="144"/>
                </a:lnTo>
                <a:close/>
                <a:moveTo>
                  <a:pt x="72" y="1"/>
                </a:moveTo>
                <a:cubicBezTo>
                  <a:pt x="32" y="1"/>
                  <a:pt x="0" y="32"/>
                  <a:pt x="0" y="72"/>
                </a:cubicBezTo>
                <a:lnTo>
                  <a:pt x="0" y="968"/>
                </a:lnTo>
                <a:cubicBezTo>
                  <a:pt x="0" y="1007"/>
                  <a:pt x="32" y="1039"/>
                  <a:pt x="72" y="1039"/>
                </a:cubicBezTo>
                <a:lnTo>
                  <a:pt x="853" y="1039"/>
                </a:lnTo>
                <a:cubicBezTo>
                  <a:pt x="891" y="1039"/>
                  <a:pt x="923" y="1007"/>
                  <a:pt x="924" y="968"/>
                </a:cubicBezTo>
                <a:lnTo>
                  <a:pt x="924" y="72"/>
                </a:lnTo>
                <a:cubicBezTo>
                  <a:pt x="924" y="32"/>
                  <a:pt x="892" y="1"/>
                  <a:pt x="853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4"/>
          <p:cNvSpPr/>
          <p:nvPr/>
        </p:nvSpPr>
        <p:spPr>
          <a:xfrm>
            <a:off x="6312295" y="1875077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0"/>
                </a:moveTo>
                <a:lnTo>
                  <a:pt x="1" y="898"/>
                </a:lnTo>
                <a:lnTo>
                  <a:pt x="782" y="898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4"/>
          <p:cNvSpPr/>
          <p:nvPr/>
        </p:nvSpPr>
        <p:spPr>
          <a:xfrm>
            <a:off x="6309079" y="1871904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3" y="144"/>
                </a:moveTo>
                <a:lnTo>
                  <a:pt x="783" y="898"/>
                </a:lnTo>
                <a:lnTo>
                  <a:pt x="144" y="898"/>
                </a:lnTo>
                <a:lnTo>
                  <a:pt x="144" y="144"/>
                </a:lnTo>
                <a:close/>
                <a:moveTo>
                  <a:pt x="73" y="1"/>
                </a:moveTo>
                <a:cubicBezTo>
                  <a:pt x="33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3" y="1039"/>
                  <a:pt x="73" y="1039"/>
                </a:cubicBezTo>
                <a:lnTo>
                  <a:pt x="854" y="1039"/>
                </a:lnTo>
                <a:cubicBezTo>
                  <a:pt x="894" y="1039"/>
                  <a:pt x="926" y="1007"/>
                  <a:pt x="926" y="968"/>
                </a:cubicBezTo>
                <a:lnTo>
                  <a:pt x="926" y="72"/>
                </a:lnTo>
                <a:cubicBezTo>
                  <a:pt x="926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4"/>
          <p:cNvSpPr/>
          <p:nvPr/>
        </p:nvSpPr>
        <p:spPr>
          <a:xfrm>
            <a:off x="6209057" y="1913015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24"/>
          <p:cNvSpPr/>
          <p:nvPr/>
        </p:nvSpPr>
        <p:spPr>
          <a:xfrm>
            <a:off x="6205840" y="1909886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3" y="143"/>
                </a:moveTo>
                <a:lnTo>
                  <a:pt x="783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2" y="0"/>
                </a:moveTo>
                <a:cubicBezTo>
                  <a:pt x="33" y="0"/>
                  <a:pt x="1" y="32"/>
                  <a:pt x="1" y="72"/>
                </a:cubicBezTo>
                <a:lnTo>
                  <a:pt x="1" y="967"/>
                </a:lnTo>
                <a:cubicBezTo>
                  <a:pt x="1" y="1006"/>
                  <a:pt x="33" y="1039"/>
                  <a:pt x="72" y="1039"/>
                </a:cubicBezTo>
                <a:lnTo>
                  <a:pt x="854" y="1039"/>
                </a:lnTo>
                <a:cubicBezTo>
                  <a:pt x="894" y="1039"/>
                  <a:pt x="926" y="1006"/>
                  <a:pt x="926" y="967"/>
                </a:cubicBezTo>
                <a:lnTo>
                  <a:pt x="926" y="72"/>
                </a:lnTo>
                <a:cubicBezTo>
                  <a:pt x="926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4"/>
          <p:cNvSpPr/>
          <p:nvPr/>
        </p:nvSpPr>
        <p:spPr>
          <a:xfrm>
            <a:off x="6243470" y="1913015"/>
            <a:ext cx="34457" cy="39568"/>
          </a:xfrm>
          <a:custGeom>
            <a:avLst/>
            <a:gdLst/>
            <a:ahLst/>
            <a:cxnLst/>
            <a:rect l="l" t="t" r="r" b="b"/>
            <a:pathLst>
              <a:path w="782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4"/>
          <p:cNvSpPr/>
          <p:nvPr/>
        </p:nvSpPr>
        <p:spPr>
          <a:xfrm>
            <a:off x="6240297" y="1909886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2" y="143"/>
                </a:moveTo>
                <a:lnTo>
                  <a:pt x="782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2" y="0"/>
                </a:moveTo>
                <a:cubicBezTo>
                  <a:pt x="32" y="0"/>
                  <a:pt x="1" y="32"/>
                  <a:pt x="1" y="72"/>
                </a:cubicBezTo>
                <a:lnTo>
                  <a:pt x="1" y="967"/>
                </a:lnTo>
                <a:cubicBezTo>
                  <a:pt x="1" y="1006"/>
                  <a:pt x="32" y="1039"/>
                  <a:pt x="72" y="1039"/>
                </a:cubicBezTo>
                <a:lnTo>
                  <a:pt x="854" y="1039"/>
                </a:lnTo>
                <a:cubicBezTo>
                  <a:pt x="893" y="1039"/>
                  <a:pt x="925" y="1006"/>
                  <a:pt x="925" y="967"/>
                </a:cubicBezTo>
                <a:lnTo>
                  <a:pt x="925" y="72"/>
                </a:lnTo>
                <a:cubicBezTo>
                  <a:pt x="925" y="32"/>
                  <a:pt x="893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4"/>
          <p:cNvSpPr/>
          <p:nvPr/>
        </p:nvSpPr>
        <p:spPr>
          <a:xfrm>
            <a:off x="6277883" y="1913015"/>
            <a:ext cx="34457" cy="39568"/>
          </a:xfrm>
          <a:custGeom>
            <a:avLst/>
            <a:gdLst/>
            <a:ahLst/>
            <a:cxnLst/>
            <a:rect l="l" t="t" r="r" b="b"/>
            <a:pathLst>
              <a:path w="782" h="898" extrusionOk="0">
                <a:moveTo>
                  <a:pt x="1" y="1"/>
                </a:moveTo>
                <a:lnTo>
                  <a:pt x="1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4"/>
          <p:cNvSpPr/>
          <p:nvPr/>
        </p:nvSpPr>
        <p:spPr>
          <a:xfrm>
            <a:off x="6274754" y="1909886"/>
            <a:ext cx="40758" cy="45781"/>
          </a:xfrm>
          <a:custGeom>
            <a:avLst/>
            <a:gdLst/>
            <a:ahLst/>
            <a:cxnLst/>
            <a:rect l="l" t="t" r="r" b="b"/>
            <a:pathLst>
              <a:path w="925" h="1039" extrusionOk="0">
                <a:moveTo>
                  <a:pt x="781" y="143"/>
                </a:moveTo>
                <a:lnTo>
                  <a:pt x="781" y="896"/>
                </a:lnTo>
                <a:lnTo>
                  <a:pt x="143" y="896"/>
                </a:lnTo>
                <a:lnTo>
                  <a:pt x="143" y="143"/>
                </a:lnTo>
                <a:close/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lnTo>
                  <a:pt x="0" y="967"/>
                </a:lnTo>
                <a:cubicBezTo>
                  <a:pt x="0" y="1006"/>
                  <a:pt x="32" y="1039"/>
                  <a:pt x="72" y="1039"/>
                </a:cubicBezTo>
                <a:lnTo>
                  <a:pt x="853" y="1039"/>
                </a:lnTo>
                <a:cubicBezTo>
                  <a:pt x="891" y="1039"/>
                  <a:pt x="923" y="1006"/>
                  <a:pt x="924" y="967"/>
                </a:cubicBezTo>
                <a:lnTo>
                  <a:pt x="924" y="72"/>
                </a:lnTo>
                <a:cubicBezTo>
                  <a:pt x="924" y="32"/>
                  <a:pt x="892" y="0"/>
                  <a:pt x="853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24"/>
          <p:cNvSpPr/>
          <p:nvPr/>
        </p:nvSpPr>
        <p:spPr>
          <a:xfrm>
            <a:off x="6312295" y="1913015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1"/>
                </a:moveTo>
                <a:lnTo>
                  <a:pt x="1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4"/>
          <p:cNvSpPr/>
          <p:nvPr/>
        </p:nvSpPr>
        <p:spPr>
          <a:xfrm>
            <a:off x="6309079" y="1909886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3" y="143"/>
                </a:moveTo>
                <a:lnTo>
                  <a:pt x="783" y="896"/>
                </a:lnTo>
                <a:lnTo>
                  <a:pt x="144" y="896"/>
                </a:lnTo>
                <a:lnTo>
                  <a:pt x="144" y="143"/>
                </a:lnTo>
                <a:close/>
                <a:moveTo>
                  <a:pt x="73" y="0"/>
                </a:moveTo>
                <a:cubicBezTo>
                  <a:pt x="33" y="0"/>
                  <a:pt x="1" y="32"/>
                  <a:pt x="1" y="72"/>
                </a:cubicBezTo>
                <a:lnTo>
                  <a:pt x="1" y="967"/>
                </a:lnTo>
                <a:cubicBezTo>
                  <a:pt x="1" y="1006"/>
                  <a:pt x="33" y="1039"/>
                  <a:pt x="73" y="1039"/>
                </a:cubicBezTo>
                <a:lnTo>
                  <a:pt x="854" y="1039"/>
                </a:lnTo>
                <a:cubicBezTo>
                  <a:pt x="894" y="1039"/>
                  <a:pt x="926" y="1006"/>
                  <a:pt x="926" y="967"/>
                </a:cubicBezTo>
                <a:lnTo>
                  <a:pt x="926" y="72"/>
                </a:lnTo>
                <a:cubicBezTo>
                  <a:pt x="926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4"/>
          <p:cNvSpPr/>
          <p:nvPr/>
        </p:nvSpPr>
        <p:spPr>
          <a:xfrm>
            <a:off x="6209057" y="1950953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4"/>
          <p:cNvSpPr/>
          <p:nvPr/>
        </p:nvSpPr>
        <p:spPr>
          <a:xfrm>
            <a:off x="6205840" y="1947692"/>
            <a:ext cx="40802" cy="45913"/>
          </a:xfrm>
          <a:custGeom>
            <a:avLst/>
            <a:gdLst/>
            <a:ahLst/>
            <a:cxnLst/>
            <a:rect l="l" t="t" r="r" b="b"/>
            <a:pathLst>
              <a:path w="926" h="1042" extrusionOk="0">
                <a:moveTo>
                  <a:pt x="783" y="146"/>
                </a:moveTo>
                <a:lnTo>
                  <a:pt x="783" y="899"/>
                </a:lnTo>
                <a:lnTo>
                  <a:pt x="144" y="899"/>
                </a:lnTo>
                <a:lnTo>
                  <a:pt x="144" y="146"/>
                </a:lnTo>
                <a:close/>
                <a:moveTo>
                  <a:pt x="72" y="1"/>
                </a:moveTo>
                <a:cubicBezTo>
                  <a:pt x="33" y="1"/>
                  <a:pt x="1" y="33"/>
                  <a:pt x="1" y="73"/>
                </a:cubicBezTo>
                <a:lnTo>
                  <a:pt x="1" y="970"/>
                </a:lnTo>
                <a:cubicBezTo>
                  <a:pt x="1" y="1009"/>
                  <a:pt x="33" y="1041"/>
                  <a:pt x="72" y="1041"/>
                </a:cubicBezTo>
                <a:lnTo>
                  <a:pt x="854" y="1041"/>
                </a:lnTo>
                <a:cubicBezTo>
                  <a:pt x="894" y="1041"/>
                  <a:pt x="926" y="1009"/>
                  <a:pt x="926" y="970"/>
                </a:cubicBezTo>
                <a:lnTo>
                  <a:pt x="926" y="73"/>
                </a:lnTo>
                <a:cubicBezTo>
                  <a:pt x="926" y="33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4"/>
          <p:cNvSpPr/>
          <p:nvPr/>
        </p:nvSpPr>
        <p:spPr>
          <a:xfrm>
            <a:off x="6243470" y="1950953"/>
            <a:ext cx="34457" cy="39524"/>
          </a:xfrm>
          <a:custGeom>
            <a:avLst/>
            <a:gdLst/>
            <a:ahLst/>
            <a:cxnLst/>
            <a:rect l="l" t="t" r="r" b="b"/>
            <a:pathLst>
              <a:path w="782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4"/>
          <p:cNvSpPr/>
          <p:nvPr/>
        </p:nvSpPr>
        <p:spPr>
          <a:xfrm>
            <a:off x="6240297" y="1947692"/>
            <a:ext cx="40802" cy="45913"/>
          </a:xfrm>
          <a:custGeom>
            <a:avLst/>
            <a:gdLst/>
            <a:ahLst/>
            <a:cxnLst/>
            <a:rect l="l" t="t" r="r" b="b"/>
            <a:pathLst>
              <a:path w="926" h="1042" extrusionOk="0">
                <a:moveTo>
                  <a:pt x="782" y="146"/>
                </a:moveTo>
                <a:lnTo>
                  <a:pt x="782" y="899"/>
                </a:lnTo>
                <a:lnTo>
                  <a:pt x="144" y="899"/>
                </a:lnTo>
                <a:lnTo>
                  <a:pt x="144" y="146"/>
                </a:lnTo>
                <a:close/>
                <a:moveTo>
                  <a:pt x="72" y="1"/>
                </a:moveTo>
                <a:cubicBezTo>
                  <a:pt x="32" y="1"/>
                  <a:pt x="1" y="33"/>
                  <a:pt x="1" y="73"/>
                </a:cubicBezTo>
                <a:lnTo>
                  <a:pt x="1" y="970"/>
                </a:lnTo>
                <a:cubicBezTo>
                  <a:pt x="1" y="1009"/>
                  <a:pt x="32" y="1041"/>
                  <a:pt x="72" y="1041"/>
                </a:cubicBezTo>
                <a:lnTo>
                  <a:pt x="854" y="1041"/>
                </a:lnTo>
                <a:cubicBezTo>
                  <a:pt x="893" y="1041"/>
                  <a:pt x="925" y="1009"/>
                  <a:pt x="925" y="970"/>
                </a:cubicBezTo>
                <a:lnTo>
                  <a:pt x="925" y="73"/>
                </a:lnTo>
                <a:cubicBezTo>
                  <a:pt x="925" y="33"/>
                  <a:pt x="893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4"/>
          <p:cNvSpPr/>
          <p:nvPr/>
        </p:nvSpPr>
        <p:spPr>
          <a:xfrm>
            <a:off x="6277883" y="1950953"/>
            <a:ext cx="34457" cy="39524"/>
          </a:xfrm>
          <a:custGeom>
            <a:avLst/>
            <a:gdLst/>
            <a:ahLst/>
            <a:cxnLst/>
            <a:rect l="l" t="t" r="r" b="b"/>
            <a:pathLst>
              <a:path w="782" h="897" extrusionOk="0">
                <a:moveTo>
                  <a:pt x="1" y="0"/>
                </a:moveTo>
                <a:lnTo>
                  <a:pt x="1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24"/>
          <p:cNvSpPr/>
          <p:nvPr/>
        </p:nvSpPr>
        <p:spPr>
          <a:xfrm>
            <a:off x="6274754" y="1947692"/>
            <a:ext cx="40758" cy="45913"/>
          </a:xfrm>
          <a:custGeom>
            <a:avLst/>
            <a:gdLst/>
            <a:ahLst/>
            <a:cxnLst/>
            <a:rect l="l" t="t" r="r" b="b"/>
            <a:pathLst>
              <a:path w="925" h="1042" extrusionOk="0">
                <a:moveTo>
                  <a:pt x="781" y="146"/>
                </a:moveTo>
                <a:lnTo>
                  <a:pt x="781" y="899"/>
                </a:lnTo>
                <a:lnTo>
                  <a:pt x="143" y="899"/>
                </a:lnTo>
                <a:lnTo>
                  <a:pt x="143" y="146"/>
                </a:lnTo>
                <a:close/>
                <a:moveTo>
                  <a:pt x="72" y="1"/>
                </a:moveTo>
                <a:cubicBezTo>
                  <a:pt x="32" y="1"/>
                  <a:pt x="0" y="33"/>
                  <a:pt x="0" y="73"/>
                </a:cubicBezTo>
                <a:lnTo>
                  <a:pt x="0" y="970"/>
                </a:lnTo>
                <a:cubicBezTo>
                  <a:pt x="0" y="1009"/>
                  <a:pt x="32" y="1041"/>
                  <a:pt x="72" y="1041"/>
                </a:cubicBezTo>
                <a:lnTo>
                  <a:pt x="853" y="1041"/>
                </a:lnTo>
                <a:cubicBezTo>
                  <a:pt x="891" y="1041"/>
                  <a:pt x="923" y="1009"/>
                  <a:pt x="924" y="970"/>
                </a:cubicBezTo>
                <a:lnTo>
                  <a:pt x="924" y="73"/>
                </a:lnTo>
                <a:cubicBezTo>
                  <a:pt x="924" y="33"/>
                  <a:pt x="892" y="1"/>
                  <a:pt x="853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4"/>
          <p:cNvSpPr/>
          <p:nvPr/>
        </p:nvSpPr>
        <p:spPr>
          <a:xfrm>
            <a:off x="6312295" y="1950953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1" y="0"/>
                </a:moveTo>
                <a:lnTo>
                  <a:pt x="1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4"/>
          <p:cNvSpPr/>
          <p:nvPr/>
        </p:nvSpPr>
        <p:spPr>
          <a:xfrm>
            <a:off x="6309079" y="1947692"/>
            <a:ext cx="40802" cy="45913"/>
          </a:xfrm>
          <a:custGeom>
            <a:avLst/>
            <a:gdLst/>
            <a:ahLst/>
            <a:cxnLst/>
            <a:rect l="l" t="t" r="r" b="b"/>
            <a:pathLst>
              <a:path w="926" h="1042" extrusionOk="0">
                <a:moveTo>
                  <a:pt x="783" y="146"/>
                </a:moveTo>
                <a:lnTo>
                  <a:pt x="783" y="899"/>
                </a:lnTo>
                <a:lnTo>
                  <a:pt x="144" y="899"/>
                </a:lnTo>
                <a:lnTo>
                  <a:pt x="144" y="146"/>
                </a:lnTo>
                <a:close/>
                <a:moveTo>
                  <a:pt x="73" y="1"/>
                </a:moveTo>
                <a:cubicBezTo>
                  <a:pt x="33" y="1"/>
                  <a:pt x="1" y="33"/>
                  <a:pt x="1" y="73"/>
                </a:cubicBezTo>
                <a:lnTo>
                  <a:pt x="1" y="970"/>
                </a:lnTo>
                <a:cubicBezTo>
                  <a:pt x="1" y="1009"/>
                  <a:pt x="33" y="1041"/>
                  <a:pt x="73" y="1041"/>
                </a:cubicBezTo>
                <a:lnTo>
                  <a:pt x="854" y="1041"/>
                </a:lnTo>
                <a:cubicBezTo>
                  <a:pt x="894" y="1041"/>
                  <a:pt x="926" y="1009"/>
                  <a:pt x="926" y="970"/>
                </a:cubicBezTo>
                <a:lnTo>
                  <a:pt x="926" y="73"/>
                </a:lnTo>
                <a:cubicBezTo>
                  <a:pt x="926" y="33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4"/>
          <p:cNvSpPr/>
          <p:nvPr/>
        </p:nvSpPr>
        <p:spPr>
          <a:xfrm>
            <a:off x="5320138" y="2027137"/>
            <a:ext cx="88830" cy="147477"/>
          </a:xfrm>
          <a:custGeom>
            <a:avLst/>
            <a:gdLst/>
            <a:ahLst/>
            <a:cxnLst/>
            <a:rect l="l" t="t" r="r" b="b"/>
            <a:pathLst>
              <a:path w="2016" h="3347" extrusionOk="0">
                <a:moveTo>
                  <a:pt x="0" y="0"/>
                </a:moveTo>
                <a:lnTo>
                  <a:pt x="0" y="3346"/>
                </a:lnTo>
                <a:lnTo>
                  <a:pt x="2016" y="3346"/>
                </a:lnTo>
                <a:lnTo>
                  <a:pt x="2016" y="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4"/>
          <p:cNvSpPr/>
          <p:nvPr/>
        </p:nvSpPr>
        <p:spPr>
          <a:xfrm>
            <a:off x="5342082" y="1942361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1"/>
                </a:moveTo>
                <a:lnTo>
                  <a:pt x="1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4"/>
          <p:cNvSpPr/>
          <p:nvPr/>
        </p:nvSpPr>
        <p:spPr>
          <a:xfrm>
            <a:off x="5338909" y="1939188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3" y="143"/>
                </a:moveTo>
                <a:lnTo>
                  <a:pt x="783" y="897"/>
                </a:lnTo>
                <a:lnTo>
                  <a:pt x="144" y="897"/>
                </a:lnTo>
                <a:lnTo>
                  <a:pt x="144" y="143"/>
                </a:lnTo>
                <a:close/>
                <a:moveTo>
                  <a:pt x="73" y="0"/>
                </a:moveTo>
                <a:cubicBezTo>
                  <a:pt x="34" y="0"/>
                  <a:pt x="1" y="32"/>
                  <a:pt x="1" y="72"/>
                </a:cubicBezTo>
                <a:lnTo>
                  <a:pt x="1" y="968"/>
                </a:lnTo>
                <a:cubicBezTo>
                  <a:pt x="1" y="1008"/>
                  <a:pt x="34" y="1040"/>
                  <a:pt x="73" y="1040"/>
                </a:cubicBezTo>
                <a:lnTo>
                  <a:pt x="854" y="1040"/>
                </a:lnTo>
                <a:cubicBezTo>
                  <a:pt x="894" y="1040"/>
                  <a:pt x="925" y="1008"/>
                  <a:pt x="926" y="968"/>
                </a:cubicBezTo>
                <a:lnTo>
                  <a:pt x="926" y="72"/>
                </a:lnTo>
                <a:cubicBezTo>
                  <a:pt x="926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4"/>
          <p:cNvSpPr/>
          <p:nvPr/>
        </p:nvSpPr>
        <p:spPr>
          <a:xfrm>
            <a:off x="5376539" y="1942361"/>
            <a:ext cx="34457" cy="39568"/>
          </a:xfrm>
          <a:custGeom>
            <a:avLst/>
            <a:gdLst/>
            <a:ahLst/>
            <a:cxnLst/>
            <a:rect l="l" t="t" r="r" b="b"/>
            <a:pathLst>
              <a:path w="782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4"/>
          <p:cNvSpPr/>
          <p:nvPr/>
        </p:nvSpPr>
        <p:spPr>
          <a:xfrm>
            <a:off x="5373322" y="1939188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2" y="143"/>
                </a:moveTo>
                <a:lnTo>
                  <a:pt x="782" y="897"/>
                </a:lnTo>
                <a:lnTo>
                  <a:pt x="144" y="897"/>
                </a:lnTo>
                <a:lnTo>
                  <a:pt x="144" y="143"/>
                </a:lnTo>
                <a:close/>
                <a:moveTo>
                  <a:pt x="72" y="0"/>
                </a:moveTo>
                <a:cubicBezTo>
                  <a:pt x="32" y="0"/>
                  <a:pt x="1" y="32"/>
                  <a:pt x="1" y="72"/>
                </a:cubicBezTo>
                <a:lnTo>
                  <a:pt x="1" y="968"/>
                </a:lnTo>
                <a:cubicBezTo>
                  <a:pt x="1" y="1008"/>
                  <a:pt x="32" y="1040"/>
                  <a:pt x="72" y="1040"/>
                </a:cubicBezTo>
                <a:lnTo>
                  <a:pt x="854" y="1040"/>
                </a:lnTo>
                <a:cubicBezTo>
                  <a:pt x="893" y="1040"/>
                  <a:pt x="926" y="1008"/>
                  <a:pt x="926" y="968"/>
                </a:cubicBezTo>
                <a:lnTo>
                  <a:pt x="926" y="72"/>
                </a:lnTo>
                <a:cubicBezTo>
                  <a:pt x="926" y="32"/>
                  <a:pt x="893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4"/>
          <p:cNvSpPr/>
          <p:nvPr/>
        </p:nvSpPr>
        <p:spPr>
          <a:xfrm>
            <a:off x="5410863" y="1942361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1"/>
                </a:moveTo>
                <a:lnTo>
                  <a:pt x="1" y="897"/>
                </a:lnTo>
                <a:lnTo>
                  <a:pt x="783" y="897"/>
                </a:lnTo>
                <a:lnTo>
                  <a:pt x="7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4"/>
          <p:cNvSpPr/>
          <p:nvPr/>
        </p:nvSpPr>
        <p:spPr>
          <a:xfrm>
            <a:off x="5407735" y="1939188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4" y="143"/>
                </a:moveTo>
                <a:lnTo>
                  <a:pt x="784" y="897"/>
                </a:lnTo>
                <a:lnTo>
                  <a:pt x="145" y="897"/>
                </a:lnTo>
                <a:lnTo>
                  <a:pt x="145" y="143"/>
                </a:lnTo>
                <a:close/>
                <a:moveTo>
                  <a:pt x="72" y="0"/>
                </a:moveTo>
                <a:cubicBezTo>
                  <a:pt x="33" y="0"/>
                  <a:pt x="0" y="32"/>
                  <a:pt x="0" y="72"/>
                </a:cubicBezTo>
                <a:lnTo>
                  <a:pt x="0" y="968"/>
                </a:lnTo>
                <a:cubicBezTo>
                  <a:pt x="0" y="1008"/>
                  <a:pt x="33" y="1040"/>
                  <a:pt x="72" y="1040"/>
                </a:cubicBezTo>
                <a:lnTo>
                  <a:pt x="854" y="1040"/>
                </a:lnTo>
                <a:cubicBezTo>
                  <a:pt x="894" y="1040"/>
                  <a:pt x="925" y="1008"/>
                  <a:pt x="925" y="968"/>
                </a:cubicBezTo>
                <a:lnTo>
                  <a:pt x="925" y="72"/>
                </a:lnTo>
                <a:cubicBezTo>
                  <a:pt x="925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24"/>
          <p:cNvSpPr/>
          <p:nvPr/>
        </p:nvSpPr>
        <p:spPr>
          <a:xfrm>
            <a:off x="5445320" y="1942361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1"/>
                </a:moveTo>
                <a:lnTo>
                  <a:pt x="1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>
            <a:off x="5442192" y="1939188"/>
            <a:ext cx="40758" cy="45825"/>
          </a:xfrm>
          <a:custGeom>
            <a:avLst/>
            <a:gdLst/>
            <a:ahLst/>
            <a:cxnLst/>
            <a:rect l="l" t="t" r="r" b="b"/>
            <a:pathLst>
              <a:path w="925" h="1040" extrusionOk="0">
                <a:moveTo>
                  <a:pt x="782" y="143"/>
                </a:moveTo>
                <a:lnTo>
                  <a:pt x="782" y="897"/>
                </a:lnTo>
                <a:lnTo>
                  <a:pt x="143" y="897"/>
                </a:lnTo>
                <a:lnTo>
                  <a:pt x="143" y="143"/>
                </a:lnTo>
                <a:close/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lnTo>
                  <a:pt x="0" y="968"/>
                </a:lnTo>
                <a:cubicBezTo>
                  <a:pt x="0" y="1008"/>
                  <a:pt x="32" y="1040"/>
                  <a:pt x="72" y="1040"/>
                </a:cubicBezTo>
                <a:lnTo>
                  <a:pt x="853" y="1040"/>
                </a:lnTo>
                <a:cubicBezTo>
                  <a:pt x="893" y="1040"/>
                  <a:pt x="924" y="1008"/>
                  <a:pt x="925" y="968"/>
                </a:cubicBezTo>
                <a:lnTo>
                  <a:pt x="925" y="72"/>
                </a:lnTo>
                <a:cubicBezTo>
                  <a:pt x="925" y="32"/>
                  <a:pt x="893" y="0"/>
                  <a:pt x="853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>
            <a:off x="5342082" y="1980299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1" y="0"/>
                </a:moveTo>
                <a:lnTo>
                  <a:pt x="1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>
            <a:off x="5338909" y="1977082"/>
            <a:ext cx="40802" cy="45869"/>
          </a:xfrm>
          <a:custGeom>
            <a:avLst/>
            <a:gdLst/>
            <a:ahLst/>
            <a:cxnLst/>
            <a:rect l="l" t="t" r="r" b="b"/>
            <a:pathLst>
              <a:path w="926" h="1041" extrusionOk="0">
                <a:moveTo>
                  <a:pt x="783" y="145"/>
                </a:moveTo>
                <a:lnTo>
                  <a:pt x="783" y="898"/>
                </a:lnTo>
                <a:lnTo>
                  <a:pt x="144" y="898"/>
                </a:lnTo>
                <a:lnTo>
                  <a:pt x="144" y="145"/>
                </a:lnTo>
                <a:close/>
                <a:moveTo>
                  <a:pt x="73" y="1"/>
                </a:moveTo>
                <a:cubicBezTo>
                  <a:pt x="34" y="1"/>
                  <a:pt x="1" y="32"/>
                  <a:pt x="1" y="72"/>
                </a:cubicBezTo>
                <a:lnTo>
                  <a:pt x="1" y="969"/>
                </a:lnTo>
                <a:cubicBezTo>
                  <a:pt x="1" y="1009"/>
                  <a:pt x="34" y="1040"/>
                  <a:pt x="73" y="1040"/>
                </a:cubicBezTo>
                <a:lnTo>
                  <a:pt x="854" y="1040"/>
                </a:lnTo>
                <a:cubicBezTo>
                  <a:pt x="894" y="1040"/>
                  <a:pt x="925" y="1009"/>
                  <a:pt x="926" y="969"/>
                </a:cubicBezTo>
                <a:lnTo>
                  <a:pt x="926" y="72"/>
                </a:lnTo>
                <a:cubicBezTo>
                  <a:pt x="926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>
            <a:off x="5376539" y="1980299"/>
            <a:ext cx="34457" cy="39524"/>
          </a:xfrm>
          <a:custGeom>
            <a:avLst/>
            <a:gdLst/>
            <a:ahLst/>
            <a:cxnLst/>
            <a:rect l="l" t="t" r="r" b="b"/>
            <a:pathLst>
              <a:path w="782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>
            <a:off x="5373322" y="1977082"/>
            <a:ext cx="40802" cy="45869"/>
          </a:xfrm>
          <a:custGeom>
            <a:avLst/>
            <a:gdLst/>
            <a:ahLst/>
            <a:cxnLst/>
            <a:rect l="l" t="t" r="r" b="b"/>
            <a:pathLst>
              <a:path w="926" h="1041" extrusionOk="0">
                <a:moveTo>
                  <a:pt x="782" y="145"/>
                </a:moveTo>
                <a:lnTo>
                  <a:pt x="782" y="898"/>
                </a:lnTo>
                <a:lnTo>
                  <a:pt x="144" y="898"/>
                </a:lnTo>
                <a:lnTo>
                  <a:pt x="144" y="145"/>
                </a:lnTo>
                <a:close/>
                <a:moveTo>
                  <a:pt x="72" y="1"/>
                </a:moveTo>
                <a:cubicBezTo>
                  <a:pt x="32" y="1"/>
                  <a:pt x="1" y="32"/>
                  <a:pt x="1" y="72"/>
                </a:cubicBezTo>
                <a:lnTo>
                  <a:pt x="1" y="969"/>
                </a:lnTo>
                <a:cubicBezTo>
                  <a:pt x="1" y="1009"/>
                  <a:pt x="32" y="1040"/>
                  <a:pt x="72" y="1040"/>
                </a:cubicBezTo>
                <a:lnTo>
                  <a:pt x="854" y="1040"/>
                </a:lnTo>
                <a:cubicBezTo>
                  <a:pt x="893" y="1040"/>
                  <a:pt x="926" y="1009"/>
                  <a:pt x="926" y="969"/>
                </a:cubicBezTo>
                <a:lnTo>
                  <a:pt x="926" y="72"/>
                </a:lnTo>
                <a:cubicBezTo>
                  <a:pt x="926" y="32"/>
                  <a:pt x="893" y="1"/>
                  <a:pt x="854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5410863" y="1980299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1" y="0"/>
                </a:moveTo>
                <a:lnTo>
                  <a:pt x="1" y="897"/>
                </a:lnTo>
                <a:lnTo>
                  <a:pt x="783" y="897"/>
                </a:lnTo>
                <a:lnTo>
                  <a:pt x="7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5407735" y="1977082"/>
            <a:ext cx="40802" cy="45869"/>
          </a:xfrm>
          <a:custGeom>
            <a:avLst/>
            <a:gdLst/>
            <a:ahLst/>
            <a:cxnLst/>
            <a:rect l="l" t="t" r="r" b="b"/>
            <a:pathLst>
              <a:path w="926" h="1041" extrusionOk="0">
                <a:moveTo>
                  <a:pt x="784" y="145"/>
                </a:moveTo>
                <a:lnTo>
                  <a:pt x="784" y="898"/>
                </a:lnTo>
                <a:lnTo>
                  <a:pt x="145" y="898"/>
                </a:lnTo>
                <a:lnTo>
                  <a:pt x="145" y="145"/>
                </a:lnTo>
                <a:close/>
                <a:moveTo>
                  <a:pt x="72" y="1"/>
                </a:moveTo>
                <a:cubicBezTo>
                  <a:pt x="33" y="1"/>
                  <a:pt x="0" y="32"/>
                  <a:pt x="0" y="72"/>
                </a:cubicBezTo>
                <a:lnTo>
                  <a:pt x="0" y="969"/>
                </a:lnTo>
                <a:cubicBezTo>
                  <a:pt x="0" y="1009"/>
                  <a:pt x="33" y="1040"/>
                  <a:pt x="72" y="1040"/>
                </a:cubicBezTo>
                <a:lnTo>
                  <a:pt x="854" y="1040"/>
                </a:lnTo>
                <a:cubicBezTo>
                  <a:pt x="894" y="1040"/>
                  <a:pt x="925" y="1009"/>
                  <a:pt x="925" y="969"/>
                </a:cubicBezTo>
                <a:lnTo>
                  <a:pt x="925" y="72"/>
                </a:lnTo>
                <a:cubicBezTo>
                  <a:pt x="925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5445320" y="1980299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1" y="0"/>
                </a:moveTo>
                <a:lnTo>
                  <a:pt x="1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5442192" y="1977082"/>
            <a:ext cx="40758" cy="45869"/>
          </a:xfrm>
          <a:custGeom>
            <a:avLst/>
            <a:gdLst/>
            <a:ahLst/>
            <a:cxnLst/>
            <a:rect l="l" t="t" r="r" b="b"/>
            <a:pathLst>
              <a:path w="925" h="1041" extrusionOk="0">
                <a:moveTo>
                  <a:pt x="782" y="145"/>
                </a:moveTo>
                <a:lnTo>
                  <a:pt x="782" y="898"/>
                </a:lnTo>
                <a:lnTo>
                  <a:pt x="143" y="898"/>
                </a:lnTo>
                <a:lnTo>
                  <a:pt x="143" y="145"/>
                </a:lnTo>
                <a:close/>
                <a:moveTo>
                  <a:pt x="72" y="1"/>
                </a:moveTo>
                <a:cubicBezTo>
                  <a:pt x="32" y="1"/>
                  <a:pt x="0" y="32"/>
                  <a:pt x="0" y="72"/>
                </a:cubicBezTo>
                <a:lnTo>
                  <a:pt x="0" y="969"/>
                </a:lnTo>
                <a:cubicBezTo>
                  <a:pt x="0" y="1009"/>
                  <a:pt x="32" y="1040"/>
                  <a:pt x="72" y="1040"/>
                </a:cubicBezTo>
                <a:lnTo>
                  <a:pt x="853" y="1040"/>
                </a:lnTo>
                <a:cubicBezTo>
                  <a:pt x="893" y="1040"/>
                  <a:pt x="924" y="1009"/>
                  <a:pt x="925" y="969"/>
                </a:cubicBezTo>
                <a:lnTo>
                  <a:pt x="925" y="72"/>
                </a:lnTo>
                <a:cubicBezTo>
                  <a:pt x="925" y="32"/>
                  <a:pt x="893" y="1"/>
                  <a:pt x="853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5342082" y="2018193"/>
            <a:ext cx="34501" cy="39612"/>
          </a:xfrm>
          <a:custGeom>
            <a:avLst/>
            <a:gdLst/>
            <a:ahLst/>
            <a:cxnLst/>
            <a:rect l="l" t="t" r="r" b="b"/>
            <a:pathLst>
              <a:path w="783" h="899" extrusionOk="0">
                <a:moveTo>
                  <a:pt x="1" y="1"/>
                </a:moveTo>
                <a:lnTo>
                  <a:pt x="1" y="898"/>
                </a:lnTo>
                <a:lnTo>
                  <a:pt x="782" y="898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5338909" y="2015064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3" y="143"/>
                </a:moveTo>
                <a:lnTo>
                  <a:pt x="783" y="898"/>
                </a:lnTo>
                <a:lnTo>
                  <a:pt x="144" y="898"/>
                </a:lnTo>
                <a:lnTo>
                  <a:pt x="144" y="143"/>
                </a:lnTo>
                <a:close/>
                <a:moveTo>
                  <a:pt x="73" y="0"/>
                </a:moveTo>
                <a:cubicBezTo>
                  <a:pt x="34" y="0"/>
                  <a:pt x="1" y="32"/>
                  <a:pt x="1" y="72"/>
                </a:cubicBezTo>
                <a:lnTo>
                  <a:pt x="1" y="967"/>
                </a:lnTo>
                <a:cubicBezTo>
                  <a:pt x="1" y="1007"/>
                  <a:pt x="34" y="1039"/>
                  <a:pt x="73" y="1039"/>
                </a:cubicBezTo>
                <a:lnTo>
                  <a:pt x="854" y="1039"/>
                </a:lnTo>
                <a:cubicBezTo>
                  <a:pt x="894" y="1039"/>
                  <a:pt x="925" y="1007"/>
                  <a:pt x="926" y="967"/>
                </a:cubicBezTo>
                <a:lnTo>
                  <a:pt x="926" y="72"/>
                </a:lnTo>
                <a:cubicBezTo>
                  <a:pt x="926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5376539" y="2018193"/>
            <a:ext cx="34457" cy="39612"/>
          </a:xfrm>
          <a:custGeom>
            <a:avLst/>
            <a:gdLst/>
            <a:ahLst/>
            <a:cxnLst/>
            <a:rect l="l" t="t" r="r" b="b"/>
            <a:pathLst>
              <a:path w="782" h="899" extrusionOk="0">
                <a:moveTo>
                  <a:pt x="0" y="1"/>
                </a:moveTo>
                <a:lnTo>
                  <a:pt x="0" y="898"/>
                </a:lnTo>
                <a:lnTo>
                  <a:pt x="782" y="898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5373322" y="2015064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2" y="143"/>
                </a:moveTo>
                <a:lnTo>
                  <a:pt x="782" y="898"/>
                </a:lnTo>
                <a:lnTo>
                  <a:pt x="144" y="898"/>
                </a:lnTo>
                <a:lnTo>
                  <a:pt x="144" y="143"/>
                </a:lnTo>
                <a:close/>
                <a:moveTo>
                  <a:pt x="72" y="0"/>
                </a:moveTo>
                <a:cubicBezTo>
                  <a:pt x="32" y="0"/>
                  <a:pt x="1" y="32"/>
                  <a:pt x="1" y="72"/>
                </a:cubicBezTo>
                <a:lnTo>
                  <a:pt x="1" y="967"/>
                </a:lnTo>
                <a:cubicBezTo>
                  <a:pt x="1" y="1007"/>
                  <a:pt x="32" y="1039"/>
                  <a:pt x="72" y="1039"/>
                </a:cubicBezTo>
                <a:lnTo>
                  <a:pt x="854" y="1039"/>
                </a:lnTo>
                <a:cubicBezTo>
                  <a:pt x="893" y="1039"/>
                  <a:pt x="926" y="1007"/>
                  <a:pt x="926" y="967"/>
                </a:cubicBezTo>
                <a:lnTo>
                  <a:pt x="926" y="72"/>
                </a:lnTo>
                <a:cubicBezTo>
                  <a:pt x="926" y="32"/>
                  <a:pt x="893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5410863" y="2018193"/>
            <a:ext cx="34501" cy="39612"/>
          </a:xfrm>
          <a:custGeom>
            <a:avLst/>
            <a:gdLst/>
            <a:ahLst/>
            <a:cxnLst/>
            <a:rect l="l" t="t" r="r" b="b"/>
            <a:pathLst>
              <a:path w="783" h="899" extrusionOk="0">
                <a:moveTo>
                  <a:pt x="1" y="1"/>
                </a:moveTo>
                <a:lnTo>
                  <a:pt x="1" y="898"/>
                </a:lnTo>
                <a:lnTo>
                  <a:pt x="783" y="898"/>
                </a:lnTo>
                <a:lnTo>
                  <a:pt x="7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4"/>
          <p:cNvSpPr/>
          <p:nvPr/>
        </p:nvSpPr>
        <p:spPr>
          <a:xfrm>
            <a:off x="5407735" y="2015064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4" y="143"/>
                </a:moveTo>
                <a:lnTo>
                  <a:pt x="784" y="898"/>
                </a:lnTo>
                <a:lnTo>
                  <a:pt x="145" y="898"/>
                </a:lnTo>
                <a:lnTo>
                  <a:pt x="145" y="143"/>
                </a:lnTo>
                <a:close/>
                <a:moveTo>
                  <a:pt x="72" y="0"/>
                </a:moveTo>
                <a:cubicBezTo>
                  <a:pt x="33" y="0"/>
                  <a:pt x="0" y="32"/>
                  <a:pt x="0" y="72"/>
                </a:cubicBezTo>
                <a:lnTo>
                  <a:pt x="0" y="967"/>
                </a:lnTo>
                <a:cubicBezTo>
                  <a:pt x="0" y="1007"/>
                  <a:pt x="33" y="1039"/>
                  <a:pt x="72" y="1039"/>
                </a:cubicBezTo>
                <a:lnTo>
                  <a:pt x="854" y="1039"/>
                </a:lnTo>
                <a:cubicBezTo>
                  <a:pt x="894" y="1039"/>
                  <a:pt x="925" y="1007"/>
                  <a:pt x="925" y="967"/>
                </a:cubicBezTo>
                <a:lnTo>
                  <a:pt x="925" y="72"/>
                </a:lnTo>
                <a:cubicBezTo>
                  <a:pt x="925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4"/>
          <p:cNvSpPr/>
          <p:nvPr/>
        </p:nvSpPr>
        <p:spPr>
          <a:xfrm>
            <a:off x="5445320" y="2018193"/>
            <a:ext cx="34501" cy="39612"/>
          </a:xfrm>
          <a:custGeom>
            <a:avLst/>
            <a:gdLst/>
            <a:ahLst/>
            <a:cxnLst/>
            <a:rect l="l" t="t" r="r" b="b"/>
            <a:pathLst>
              <a:path w="783" h="899" extrusionOk="0">
                <a:moveTo>
                  <a:pt x="1" y="1"/>
                </a:moveTo>
                <a:lnTo>
                  <a:pt x="1" y="898"/>
                </a:lnTo>
                <a:lnTo>
                  <a:pt x="782" y="898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4"/>
          <p:cNvSpPr/>
          <p:nvPr/>
        </p:nvSpPr>
        <p:spPr>
          <a:xfrm>
            <a:off x="5442192" y="2015064"/>
            <a:ext cx="40758" cy="45781"/>
          </a:xfrm>
          <a:custGeom>
            <a:avLst/>
            <a:gdLst/>
            <a:ahLst/>
            <a:cxnLst/>
            <a:rect l="l" t="t" r="r" b="b"/>
            <a:pathLst>
              <a:path w="925" h="1039" extrusionOk="0">
                <a:moveTo>
                  <a:pt x="782" y="143"/>
                </a:moveTo>
                <a:lnTo>
                  <a:pt x="782" y="898"/>
                </a:lnTo>
                <a:lnTo>
                  <a:pt x="143" y="898"/>
                </a:lnTo>
                <a:lnTo>
                  <a:pt x="143" y="143"/>
                </a:lnTo>
                <a:close/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lnTo>
                  <a:pt x="0" y="967"/>
                </a:lnTo>
                <a:cubicBezTo>
                  <a:pt x="0" y="1007"/>
                  <a:pt x="32" y="1039"/>
                  <a:pt x="72" y="1039"/>
                </a:cubicBezTo>
                <a:lnTo>
                  <a:pt x="853" y="1039"/>
                </a:lnTo>
                <a:cubicBezTo>
                  <a:pt x="893" y="1039"/>
                  <a:pt x="924" y="1007"/>
                  <a:pt x="925" y="967"/>
                </a:cubicBezTo>
                <a:lnTo>
                  <a:pt x="925" y="72"/>
                </a:lnTo>
                <a:cubicBezTo>
                  <a:pt x="925" y="32"/>
                  <a:pt x="893" y="0"/>
                  <a:pt x="853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4"/>
          <p:cNvSpPr/>
          <p:nvPr/>
        </p:nvSpPr>
        <p:spPr>
          <a:xfrm>
            <a:off x="5342082" y="2056175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1" y="0"/>
                </a:moveTo>
                <a:lnTo>
                  <a:pt x="1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4"/>
          <p:cNvSpPr/>
          <p:nvPr/>
        </p:nvSpPr>
        <p:spPr>
          <a:xfrm>
            <a:off x="5338909" y="2053002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3" y="144"/>
                </a:moveTo>
                <a:lnTo>
                  <a:pt x="783" y="897"/>
                </a:lnTo>
                <a:lnTo>
                  <a:pt x="144" y="897"/>
                </a:lnTo>
                <a:lnTo>
                  <a:pt x="144" y="144"/>
                </a:lnTo>
                <a:close/>
                <a:moveTo>
                  <a:pt x="73" y="1"/>
                </a:moveTo>
                <a:cubicBezTo>
                  <a:pt x="34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4" y="1039"/>
                  <a:pt x="73" y="1039"/>
                </a:cubicBezTo>
                <a:lnTo>
                  <a:pt x="854" y="1039"/>
                </a:lnTo>
                <a:cubicBezTo>
                  <a:pt x="894" y="1039"/>
                  <a:pt x="925" y="1007"/>
                  <a:pt x="926" y="968"/>
                </a:cubicBezTo>
                <a:lnTo>
                  <a:pt x="926" y="72"/>
                </a:lnTo>
                <a:cubicBezTo>
                  <a:pt x="926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4"/>
          <p:cNvSpPr/>
          <p:nvPr/>
        </p:nvSpPr>
        <p:spPr>
          <a:xfrm>
            <a:off x="5376539" y="2056175"/>
            <a:ext cx="34457" cy="39524"/>
          </a:xfrm>
          <a:custGeom>
            <a:avLst/>
            <a:gdLst/>
            <a:ahLst/>
            <a:cxnLst/>
            <a:rect l="l" t="t" r="r" b="b"/>
            <a:pathLst>
              <a:path w="782" h="897" extrusionOk="0">
                <a:moveTo>
                  <a:pt x="0" y="0"/>
                </a:moveTo>
                <a:lnTo>
                  <a:pt x="0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4"/>
          <p:cNvSpPr/>
          <p:nvPr/>
        </p:nvSpPr>
        <p:spPr>
          <a:xfrm>
            <a:off x="5373322" y="2053002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2" y="144"/>
                </a:moveTo>
                <a:lnTo>
                  <a:pt x="782" y="897"/>
                </a:lnTo>
                <a:lnTo>
                  <a:pt x="144" y="897"/>
                </a:lnTo>
                <a:lnTo>
                  <a:pt x="144" y="144"/>
                </a:lnTo>
                <a:close/>
                <a:moveTo>
                  <a:pt x="72" y="1"/>
                </a:moveTo>
                <a:cubicBezTo>
                  <a:pt x="32" y="1"/>
                  <a:pt x="1" y="32"/>
                  <a:pt x="1" y="72"/>
                </a:cubicBezTo>
                <a:lnTo>
                  <a:pt x="1" y="968"/>
                </a:lnTo>
                <a:cubicBezTo>
                  <a:pt x="1" y="1007"/>
                  <a:pt x="32" y="1039"/>
                  <a:pt x="72" y="1039"/>
                </a:cubicBezTo>
                <a:lnTo>
                  <a:pt x="854" y="1039"/>
                </a:lnTo>
                <a:cubicBezTo>
                  <a:pt x="893" y="1039"/>
                  <a:pt x="926" y="1007"/>
                  <a:pt x="926" y="968"/>
                </a:cubicBezTo>
                <a:lnTo>
                  <a:pt x="926" y="72"/>
                </a:lnTo>
                <a:cubicBezTo>
                  <a:pt x="926" y="32"/>
                  <a:pt x="893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4"/>
          <p:cNvSpPr/>
          <p:nvPr/>
        </p:nvSpPr>
        <p:spPr>
          <a:xfrm>
            <a:off x="5410863" y="2056175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1" y="0"/>
                </a:moveTo>
                <a:lnTo>
                  <a:pt x="1" y="897"/>
                </a:lnTo>
                <a:lnTo>
                  <a:pt x="783" y="897"/>
                </a:lnTo>
                <a:lnTo>
                  <a:pt x="7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24"/>
          <p:cNvSpPr/>
          <p:nvPr/>
        </p:nvSpPr>
        <p:spPr>
          <a:xfrm>
            <a:off x="5407735" y="2053002"/>
            <a:ext cx="40802" cy="45825"/>
          </a:xfrm>
          <a:custGeom>
            <a:avLst/>
            <a:gdLst/>
            <a:ahLst/>
            <a:cxnLst/>
            <a:rect l="l" t="t" r="r" b="b"/>
            <a:pathLst>
              <a:path w="926" h="1040" extrusionOk="0">
                <a:moveTo>
                  <a:pt x="784" y="144"/>
                </a:moveTo>
                <a:lnTo>
                  <a:pt x="784" y="897"/>
                </a:lnTo>
                <a:lnTo>
                  <a:pt x="145" y="897"/>
                </a:lnTo>
                <a:lnTo>
                  <a:pt x="145" y="144"/>
                </a:lnTo>
                <a:close/>
                <a:moveTo>
                  <a:pt x="72" y="1"/>
                </a:moveTo>
                <a:cubicBezTo>
                  <a:pt x="33" y="1"/>
                  <a:pt x="0" y="32"/>
                  <a:pt x="0" y="72"/>
                </a:cubicBezTo>
                <a:lnTo>
                  <a:pt x="0" y="968"/>
                </a:lnTo>
                <a:cubicBezTo>
                  <a:pt x="0" y="1007"/>
                  <a:pt x="33" y="1039"/>
                  <a:pt x="72" y="1039"/>
                </a:cubicBezTo>
                <a:lnTo>
                  <a:pt x="854" y="1039"/>
                </a:lnTo>
                <a:cubicBezTo>
                  <a:pt x="894" y="1039"/>
                  <a:pt x="925" y="1007"/>
                  <a:pt x="925" y="968"/>
                </a:cubicBezTo>
                <a:lnTo>
                  <a:pt x="925" y="72"/>
                </a:lnTo>
                <a:cubicBezTo>
                  <a:pt x="925" y="32"/>
                  <a:pt x="894" y="1"/>
                  <a:pt x="854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4"/>
          <p:cNvSpPr/>
          <p:nvPr/>
        </p:nvSpPr>
        <p:spPr>
          <a:xfrm>
            <a:off x="5445320" y="2056175"/>
            <a:ext cx="34501" cy="39524"/>
          </a:xfrm>
          <a:custGeom>
            <a:avLst/>
            <a:gdLst/>
            <a:ahLst/>
            <a:cxnLst/>
            <a:rect l="l" t="t" r="r" b="b"/>
            <a:pathLst>
              <a:path w="783" h="897" extrusionOk="0">
                <a:moveTo>
                  <a:pt x="1" y="0"/>
                </a:moveTo>
                <a:lnTo>
                  <a:pt x="1" y="897"/>
                </a:lnTo>
                <a:lnTo>
                  <a:pt x="782" y="89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4"/>
          <p:cNvSpPr/>
          <p:nvPr/>
        </p:nvSpPr>
        <p:spPr>
          <a:xfrm>
            <a:off x="5442192" y="2053002"/>
            <a:ext cx="40758" cy="45825"/>
          </a:xfrm>
          <a:custGeom>
            <a:avLst/>
            <a:gdLst/>
            <a:ahLst/>
            <a:cxnLst/>
            <a:rect l="l" t="t" r="r" b="b"/>
            <a:pathLst>
              <a:path w="925" h="1040" extrusionOk="0">
                <a:moveTo>
                  <a:pt x="782" y="144"/>
                </a:moveTo>
                <a:lnTo>
                  <a:pt x="782" y="897"/>
                </a:lnTo>
                <a:lnTo>
                  <a:pt x="143" y="897"/>
                </a:lnTo>
                <a:lnTo>
                  <a:pt x="143" y="144"/>
                </a:lnTo>
                <a:close/>
                <a:moveTo>
                  <a:pt x="72" y="1"/>
                </a:moveTo>
                <a:cubicBezTo>
                  <a:pt x="32" y="1"/>
                  <a:pt x="0" y="32"/>
                  <a:pt x="0" y="72"/>
                </a:cubicBezTo>
                <a:lnTo>
                  <a:pt x="0" y="968"/>
                </a:lnTo>
                <a:cubicBezTo>
                  <a:pt x="0" y="1007"/>
                  <a:pt x="32" y="1039"/>
                  <a:pt x="72" y="1039"/>
                </a:cubicBezTo>
                <a:lnTo>
                  <a:pt x="853" y="1039"/>
                </a:lnTo>
                <a:cubicBezTo>
                  <a:pt x="893" y="1039"/>
                  <a:pt x="924" y="1007"/>
                  <a:pt x="925" y="968"/>
                </a:cubicBezTo>
                <a:lnTo>
                  <a:pt x="925" y="72"/>
                </a:lnTo>
                <a:cubicBezTo>
                  <a:pt x="925" y="32"/>
                  <a:pt x="893" y="1"/>
                  <a:pt x="853" y="1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4"/>
          <p:cNvSpPr/>
          <p:nvPr/>
        </p:nvSpPr>
        <p:spPr>
          <a:xfrm>
            <a:off x="5342082" y="2094069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1"/>
                </a:moveTo>
                <a:lnTo>
                  <a:pt x="1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4"/>
          <p:cNvSpPr/>
          <p:nvPr/>
        </p:nvSpPr>
        <p:spPr>
          <a:xfrm>
            <a:off x="5338909" y="2090940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3" y="144"/>
                </a:moveTo>
                <a:lnTo>
                  <a:pt x="783" y="897"/>
                </a:lnTo>
                <a:lnTo>
                  <a:pt x="144" y="897"/>
                </a:lnTo>
                <a:lnTo>
                  <a:pt x="144" y="144"/>
                </a:lnTo>
                <a:close/>
                <a:moveTo>
                  <a:pt x="73" y="0"/>
                </a:moveTo>
                <a:cubicBezTo>
                  <a:pt x="34" y="0"/>
                  <a:pt x="1" y="32"/>
                  <a:pt x="1" y="72"/>
                </a:cubicBezTo>
                <a:lnTo>
                  <a:pt x="1" y="967"/>
                </a:lnTo>
                <a:cubicBezTo>
                  <a:pt x="1" y="1007"/>
                  <a:pt x="34" y="1039"/>
                  <a:pt x="73" y="1039"/>
                </a:cubicBezTo>
                <a:lnTo>
                  <a:pt x="854" y="1039"/>
                </a:lnTo>
                <a:cubicBezTo>
                  <a:pt x="894" y="1039"/>
                  <a:pt x="925" y="1007"/>
                  <a:pt x="926" y="967"/>
                </a:cubicBezTo>
                <a:lnTo>
                  <a:pt x="926" y="72"/>
                </a:lnTo>
                <a:cubicBezTo>
                  <a:pt x="926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4"/>
          <p:cNvSpPr/>
          <p:nvPr/>
        </p:nvSpPr>
        <p:spPr>
          <a:xfrm>
            <a:off x="5376539" y="2094069"/>
            <a:ext cx="34457" cy="39568"/>
          </a:xfrm>
          <a:custGeom>
            <a:avLst/>
            <a:gdLst/>
            <a:ahLst/>
            <a:cxnLst/>
            <a:rect l="l" t="t" r="r" b="b"/>
            <a:pathLst>
              <a:path w="782" h="898" extrusionOk="0">
                <a:moveTo>
                  <a:pt x="0" y="1"/>
                </a:moveTo>
                <a:lnTo>
                  <a:pt x="0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4"/>
          <p:cNvSpPr/>
          <p:nvPr/>
        </p:nvSpPr>
        <p:spPr>
          <a:xfrm>
            <a:off x="5373322" y="2090940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2" y="144"/>
                </a:moveTo>
                <a:lnTo>
                  <a:pt x="782" y="897"/>
                </a:lnTo>
                <a:lnTo>
                  <a:pt x="144" y="897"/>
                </a:lnTo>
                <a:lnTo>
                  <a:pt x="144" y="144"/>
                </a:lnTo>
                <a:close/>
                <a:moveTo>
                  <a:pt x="72" y="0"/>
                </a:moveTo>
                <a:cubicBezTo>
                  <a:pt x="32" y="0"/>
                  <a:pt x="1" y="32"/>
                  <a:pt x="1" y="72"/>
                </a:cubicBezTo>
                <a:lnTo>
                  <a:pt x="1" y="967"/>
                </a:lnTo>
                <a:cubicBezTo>
                  <a:pt x="1" y="1007"/>
                  <a:pt x="32" y="1039"/>
                  <a:pt x="72" y="1039"/>
                </a:cubicBezTo>
                <a:lnTo>
                  <a:pt x="854" y="1039"/>
                </a:lnTo>
                <a:cubicBezTo>
                  <a:pt x="893" y="1039"/>
                  <a:pt x="926" y="1007"/>
                  <a:pt x="926" y="967"/>
                </a:cubicBezTo>
                <a:lnTo>
                  <a:pt x="926" y="72"/>
                </a:lnTo>
                <a:cubicBezTo>
                  <a:pt x="926" y="32"/>
                  <a:pt x="893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4"/>
          <p:cNvSpPr/>
          <p:nvPr/>
        </p:nvSpPr>
        <p:spPr>
          <a:xfrm>
            <a:off x="5410863" y="2094069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1"/>
                </a:moveTo>
                <a:lnTo>
                  <a:pt x="1" y="897"/>
                </a:lnTo>
                <a:lnTo>
                  <a:pt x="783" y="897"/>
                </a:lnTo>
                <a:lnTo>
                  <a:pt x="7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4"/>
          <p:cNvSpPr/>
          <p:nvPr/>
        </p:nvSpPr>
        <p:spPr>
          <a:xfrm>
            <a:off x="5407735" y="2090940"/>
            <a:ext cx="40802" cy="45781"/>
          </a:xfrm>
          <a:custGeom>
            <a:avLst/>
            <a:gdLst/>
            <a:ahLst/>
            <a:cxnLst/>
            <a:rect l="l" t="t" r="r" b="b"/>
            <a:pathLst>
              <a:path w="926" h="1039" extrusionOk="0">
                <a:moveTo>
                  <a:pt x="784" y="144"/>
                </a:moveTo>
                <a:lnTo>
                  <a:pt x="784" y="897"/>
                </a:lnTo>
                <a:lnTo>
                  <a:pt x="145" y="897"/>
                </a:lnTo>
                <a:lnTo>
                  <a:pt x="145" y="144"/>
                </a:lnTo>
                <a:close/>
                <a:moveTo>
                  <a:pt x="72" y="0"/>
                </a:moveTo>
                <a:cubicBezTo>
                  <a:pt x="33" y="0"/>
                  <a:pt x="0" y="32"/>
                  <a:pt x="0" y="72"/>
                </a:cubicBezTo>
                <a:lnTo>
                  <a:pt x="0" y="967"/>
                </a:lnTo>
                <a:cubicBezTo>
                  <a:pt x="0" y="1007"/>
                  <a:pt x="33" y="1039"/>
                  <a:pt x="72" y="1039"/>
                </a:cubicBezTo>
                <a:lnTo>
                  <a:pt x="854" y="1039"/>
                </a:lnTo>
                <a:cubicBezTo>
                  <a:pt x="894" y="1039"/>
                  <a:pt x="925" y="1007"/>
                  <a:pt x="925" y="967"/>
                </a:cubicBezTo>
                <a:lnTo>
                  <a:pt x="925" y="72"/>
                </a:lnTo>
                <a:cubicBezTo>
                  <a:pt x="925" y="32"/>
                  <a:pt x="894" y="0"/>
                  <a:pt x="854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4"/>
          <p:cNvSpPr/>
          <p:nvPr/>
        </p:nvSpPr>
        <p:spPr>
          <a:xfrm>
            <a:off x="5445320" y="2094069"/>
            <a:ext cx="34501" cy="39568"/>
          </a:xfrm>
          <a:custGeom>
            <a:avLst/>
            <a:gdLst/>
            <a:ahLst/>
            <a:cxnLst/>
            <a:rect l="l" t="t" r="r" b="b"/>
            <a:pathLst>
              <a:path w="783" h="898" extrusionOk="0">
                <a:moveTo>
                  <a:pt x="1" y="1"/>
                </a:moveTo>
                <a:lnTo>
                  <a:pt x="1" y="897"/>
                </a:lnTo>
                <a:lnTo>
                  <a:pt x="782" y="897"/>
                </a:lnTo>
                <a:lnTo>
                  <a:pt x="7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4"/>
          <p:cNvSpPr/>
          <p:nvPr/>
        </p:nvSpPr>
        <p:spPr>
          <a:xfrm>
            <a:off x="5442192" y="2090940"/>
            <a:ext cx="40758" cy="45781"/>
          </a:xfrm>
          <a:custGeom>
            <a:avLst/>
            <a:gdLst/>
            <a:ahLst/>
            <a:cxnLst/>
            <a:rect l="l" t="t" r="r" b="b"/>
            <a:pathLst>
              <a:path w="925" h="1039" extrusionOk="0">
                <a:moveTo>
                  <a:pt x="782" y="144"/>
                </a:moveTo>
                <a:lnTo>
                  <a:pt x="782" y="897"/>
                </a:lnTo>
                <a:lnTo>
                  <a:pt x="143" y="897"/>
                </a:lnTo>
                <a:lnTo>
                  <a:pt x="143" y="144"/>
                </a:lnTo>
                <a:close/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lnTo>
                  <a:pt x="0" y="967"/>
                </a:lnTo>
                <a:cubicBezTo>
                  <a:pt x="0" y="1007"/>
                  <a:pt x="32" y="1039"/>
                  <a:pt x="72" y="1039"/>
                </a:cubicBezTo>
                <a:lnTo>
                  <a:pt x="853" y="1039"/>
                </a:lnTo>
                <a:cubicBezTo>
                  <a:pt x="893" y="1039"/>
                  <a:pt x="924" y="1007"/>
                  <a:pt x="925" y="967"/>
                </a:cubicBezTo>
                <a:lnTo>
                  <a:pt x="925" y="72"/>
                </a:lnTo>
                <a:cubicBezTo>
                  <a:pt x="925" y="32"/>
                  <a:pt x="893" y="0"/>
                  <a:pt x="853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4"/>
          <p:cNvSpPr/>
          <p:nvPr/>
        </p:nvSpPr>
        <p:spPr>
          <a:xfrm>
            <a:off x="5514278" y="2073447"/>
            <a:ext cx="426569" cy="383608"/>
          </a:xfrm>
          <a:custGeom>
            <a:avLst/>
            <a:gdLst/>
            <a:ahLst/>
            <a:cxnLst/>
            <a:rect l="l" t="t" r="r" b="b"/>
            <a:pathLst>
              <a:path w="9681" h="8706" extrusionOk="0">
                <a:moveTo>
                  <a:pt x="0" y="0"/>
                </a:moveTo>
                <a:lnTo>
                  <a:pt x="0" y="8706"/>
                </a:lnTo>
                <a:lnTo>
                  <a:pt x="9680" y="8706"/>
                </a:lnTo>
                <a:lnTo>
                  <a:pt x="96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4"/>
          <p:cNvSpPr/>
          <p:nvPr/>
        </p:nvSpPr>
        <p:spPr>
          <a:xfrm>
            <a:off x="6009630" y="2337956"/>
            <a:ext cx="304913" cy="119101"/>
          </a:xfrm>
          <a:custGeom>
            <a:avLst/>
            <a:gdLst/>
            <a:ahLst/>
            <a:cxnLst/>
            <a:rect l="l" t="t" r="r" b="b"/>
            <a:pathLst>
              <a:path w="6920" h="2703" extrusionOk="0">
                <a:moveTo>
                  <a:pt x="1" y="0"/>
                </a:moveTo>
                <a:lnTo>
                  <a:pt x="1" y="2703"/>
                </a:lnTo>
                <a:lnTo>
                  <a:pt x="6920" y="2703"/>
                </a:lnTo>
                <a:lnTo>
                  <a:pt x="69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4"/>
          <p:cNvSpPr/>
          <p:nvPr/>
        </p:nvSpPr>
        <p:spPr>
          <a:xfrm>
            <a:off x="5964774" y="2020528"/>
            <a:ext cx="409517" cy="342894"/>
          </a:xfrm>
          <a:custGeom>
            <a:avLst/>
            <a:gdLst/>
            <a:ahLst/>
            <a:cxnLst/>
            <a:rect l="l" t="t" r="r" b="b"/>
            <a:pathLst>
              <a:path w="9294" h="7782" extrusionOk="0">
                <a:moveTo>
                  <a:pt x="1" y="0"/>
                </a:moveTo>
                <a:lnTo>
                  <a:pt x="1" y="7781"/>
                </a:lnTo>
                <a:lnTo>
                  <a:pt x="9293" y="7781"/>
                </a:lnTo>
                <a:lnTo>
                  <a:pt x="92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4"/>
          <p:cNvSpPr/>
          <p:nvPr/>
        </p:nvSpPr>
        <p:spPr>
          <a:xfrm>
            <a:off x="5870436" y="1956461"/>
            <a:ext cx="145186" cy="500594"/>
          </a:xfrm>
          <a:custGeom>
            <a:avLst/>
            <a:gdLst/>
            <a:ahLst/>
            <a:cxnLst/>
            <a:rect l="l" t="t" r="r" b="b"/>
            <a:pathLst>
              <a:path w="3295" h="11361" extrusionOk="0">
                <a:moveTo>
                  <a:pt x="0" y="0"/>
                </a:moveTo>
                <a:lnTo>
                  <a:pt x="0" y="11361"/>
                </a:lnTo>
                <a:lnTo>
                  <a:pt x="3295" y="11361"/>
                </a:lnTo>
                <a:lnTo>
                  <a:pt x="32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4"/>
          <p:cNvSpPr/>
          <p:nvPr/>
        </p:nvSpPr>
        <p:spPr>
          <a:xfrm>
            <a:off x="5569400" y="2147473"/>
            <a:ext cx="56620" cy="85702"/>
          </a:xfrm>
          <a:custGeom>
            <a:avLst/>
            <a:gdLst/>
            <a:ahLst/>
            <a:cxnLst/>
            <a:rect l="l" t="t" r="r" b="b"/>
            <a:pathLst>
              <a:path w="1285" h="1945" extrusionOk="0">
                <a:moveTo>
                  <a:pt x="0" y="0"/>
                </a:moveTo>
                <a:lnTo>
                  <a:pt x="0" y="1944"/>
                </a:lnTo>
                <a:lnTo>
                  <a:pt x="1285" y="1944"/>
                </a:lnTo>
                <a:lnTo>
                  <a:pt x="12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4"/>
          <p:cNvSpPr/>
          <p:nvPr/>
        </p:nvSpPr>
        <p:spPr>
          <a:xfrm>
            <a:off x="5565259" y="2143331"/>
            <a:ext cx="64860" cy="93941"/>
          </a:xfrm>
          <a:custGeom>
            <a:avLst/>
            <a:gdLst/>
            <a:ahLst/>
            <a:cxnLst/>
            <a:rect l="l" t="t" r="r" b="b"/>
            <a:pathLst>
              <a:path w="1472" h="2132" extrusionOk="0">
                <a:moveTo>
                  <a:pt x="1283" y="187"/>
                </a:moveTo>
                <a:lnTo>
                  <a:pt x="1283" y="1943"/>
                </a:lnTo>
                <a:lnTo>
                  <a:pt x="188" y="1943"/>
                </a:lnTo>
                <a:lnTo>
                  <a:pt x="188" y="187"/>
                </a:lnTo>
                <a:close/>
                <a:moveTo>
                  <a:pt x="94" y="0"/>
                </a:moveTo>
                <a:cubicBezTo>
                  <a:pt x="43" y="0"/>
                  <a:pt x="0" y="43"/>
                  <a:pt x="0" y="94"/>
                </a:cubicBezTo>
                <a:lnTo>
                  <a:pt x="0" y="2038"/>
                </a:lnTo>
                <a:cubicBezTo>
                  <a:pt x="0" y="2090"/>
                  <a:pt x="41" y="2132"/>
                  <a:pt x="94" y="2132"/>
                </a:cubicBezTo>
                <a:lnTo>
                  <a:pt x="1379" y="2132"/>
                </a:lnTo>
                <a:cubicBezTo>
                  <a:pt x="1430" y="2132"/>
                  <a:pt x="1472" y="2090"/>
                  <a:pt x="1472" y="2038"/>
                </a:cubicBezTo>
                <a:lnTo>
                  <a:pt x="1472" y="94"/>
                </a:lnTo>
                <a:cubicBezTo>
                  <a:pt x="1472" y="43"/>
                  <a:pt x="1431" y="0"/>
                  <a:pt x="13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4"/>
          <p:cNvSpPr/>
          <p:nvPr/>
        </p:nvSpPr>
        <p:spPr>
          <a:xfrm>
            <a:off x="5625933" y="2147473"/>
            <a:ext cx="56620" cy="85702"/>
          </a:xfrm>
          <a:custGeom>
            <a:avLst/>
            <a:gdLst/>
            <a:ahLst/>
            <a:cxnLst/>
            <a:rect l="l" t="t" r="r" b="b"/>
            <a:pathLst>
              <a:path w="1285" h="1945" extrusionOk="0">
                <a:moveTo>
                  <a:pt x="1" y="0"/>
                </a:moveTo>
                <a:lnTo>
                  <a:pt x="1" y="1944"/>
                </a:lnTo>
                <a:lnTo>
                  <a:pt x="1285" y="1944"/>
                </a:lnTo>
                <a:lnTo>
                  <a:pt x="12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4"/>
          <p:cNvSpPr/>
          <p:nvPr/>
        </p:nvSpPr>
        <p:spPr>
          <a:xfrm>
            <a:off x="5621835" y="2143331"/>
            <a:ext cx="64860" cy="93941"/>
          </a:xfrm>
          <a:custGeom>
            <a:avLst/>
            <a:gdLst/>
            <a:ahLst/>
            <a:cxnLst/>
            <a:rect l="l" t="t" r="r" b="b"/>
            <a:pathLst>
              <a:path w="1472" h="2132" extrusionOk="0">
                <a:moveTo>
                  <a:pt x="1284" y="187"/>
                </a:moveTo>
                <a:lnTo>
                  <a:pt x="1284" y="1943"/>
                </a:lnTo>
                <a:lnTo>
                  <a:pt x="188" y="1943"/>
                </a:lnTo>
                <a:lnTo>
                  <a:pt x="188" y="187"/>
                </a:lnTo>
                <a:close/>
                <a:moveTo>
                  <a:pt x="95" y="0"/>
                </a:moveTo>
                <a:cubicBezTo>
                  <a:pt x="43" y="0"/>
                  <a:pt x="0" y="43"/>
                  <a:pt x="0" y="94"/>
                </a:cubicBezTo>
                <a:lnTo>
                  <a:pt x="0" y="2038"/>
                </a:lnTo>
                <a:cubicBezTo>
                  <a:pt x="0" y="2090"/>
                  <a:pt x="41" y="2132"/>
                  <a:pt x="95" y="2132"/>
                </a:cubicBezTo>
                <a:lnTo>
                  <a:pt x="1379" y="2132"/>
                </a:lnTo>
                <a:cubicBezTo>
                  <a:pt x="1430" y="2132"/>
                  <a:pt x="1472" y="2090"/>
                  <a:pt x="1472" y="2038"/>
                </a:cubicBezTo>
                <a:lnTo>
                  <a:pt x="1472" y="94"/>
                </a:lnTo>
                <a:cubicBezTo>
                  <a:pt x="1472" y="43"/>
                  <a:pt x="1431" y="0"/>
                  <a:pt x="13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4"/>
          <p:cNvSpPr/>
          <p:nvPr/>
        </p:nvSpPr>
        <p:spPr>
          <a:xfrm>
            <a:off x="5725734" y="2147473"/>
            <a:ext cx="56620" cy="85702"/>
          </a:xfrm>
          <a:custGeom>
            <a:avLst/>
            <a:gdLst/>
            <a:ahLst/>
            <a:cxnLst/>
            <a:rect l="l" t="t" r="r" b="b"/>
            <a:pathLst>
              <a:path w="1285" h="1945" extrusionOk="0">
                <a:moveTo>
                  <a:pt x="1" y="0"/>
                </a:moveTo>
                <a:lnTo>
                  <a:pt x="1" y="1944"/>
                </a:lnTo>
                <a:lnTo>
                  <a:pt x="1285" y="1944"/>
                </a:lnTo>
                <a:lnTo>
                  <a:pt x="12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4"/>
          <p:cNvSpPr/>
          <p:nvPr/>
        </p:nvSpPr>
        <p:spPr>
          <a:xfrm>
            <a:off x="5721637" y="2143331"/>
            <a:ext cx="64904" cy="93941"/>
          </a:xfrm>
          <a:custGeom>
            <a:avLst/>
            <a:gdLst/>
            <a:ahLst/>
            <a:cxnLst/>
            <a:rect l="l" t="t" r="r" b="b"/>
            <a:pathLst>
              <a:path w="1473" h="2132" extrusionOk="0">
                <a:moveTo>
                  <a:pt x="1284" y="187"/>
                </a:moveTo>
                <a:lnTo>
                  <a:pt x="1284" y="1943"/>
                </a:lnTo>
                <a:lnTo>
                  <a:pt x="188" y="1943"/>
                </a:lnTo>
                <a:lnTo>
                  <a:pt x="188" y="187"/>
                </a:lnTo>
                <a:close/>
                <a:moveTo>
                  <a:pt x="94" y="0"/>
                </a:moveTo>
                <a:cubicBezTo>
                  <a:pt x="43" y="0"/>
                  <a:pt x="1" y="43"/>
                  <a:pt x="1" y="94"/>
                </a:cubicBezTo>
                <a:lnTo>
                  <a:pt x="1" y="2038"/>
                </a:lnTo>
                <a:cubicBezTo>
                  <a:pt x="1" y="2090"/>
                  <a:pt x="42" y="2132"/>
                  <a:pt x="94" y="2132"/>
                </a:cubicBezTo>
                <a:lnTo>
                  <a:pt x="1378" y="2132"/>
                </a:lnTo>
                <a:cubicBezTo>
                  <a:pt x="1429" y="2132"/>
                  <a:pt x="1472" y="2090"/>
                  <a:pt x="1472" y="2038"/>
                </a:cubicBezTo>
                <a:lnTo>
                  <a:pt x="1472" y="94"/>
                </a:lnTo>
                <a:cubicBezTo>
                  <a:pt x="1472" y="43"/>
                  <a:pt x="1431" y="0"/>
                  <a:pt x="13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4"/>
          <p:cNvSpPr/>
          <p:nvPr/>
        </p:nvSpPr>
        <p:spPr>
          <a:xfrm>
            <a:off x="5782311" y="2147473"/>
            <a:ext cx="56664" cy="85702"/>
          </a:xfrm>
          <a:custGeom>
            <a:avLst/>
            <a:gdLst/>
            <a:ahLst/>
            <a:cxnLst/>
            <a:rect l="l" t="t" r="r" b="b"/>
            <a:pathLst>
              <a:path w="1286" h="1945" extrusionOk="0">
                <a:moveTo>
                  <a:pt x="1" y="0"/>
                </a:moveTo>
                <a:lnTo>
                  <a:pt x="1" y="1944"/>
                </a:lnTo>
                <a:lnTo>
                  <a:pt x="1285" y="1944"/>
                </a:lnTo>
                <a:lnTo>
                  <a:pt x="12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4"/>
          <p:cNvSpPr/>
          <p:nvPr/>
        </p:nvSpPr>
        <p:spPr>
          <a:xfrm>
            <a:off x="5778213" y="2143331"/>
            <a:ext cx="64904" cy="93941"/>
          </a:xfrm>
          <a:custGeom>
            <a:avLst/>
            <a:gdLst/>
            <a:ahLst/>
            <a:cxnLst/>
            <a:rect l="l" t="t" r="r" b="b"/>
            <a:pathLst>
              <a:path w="1473" h="2132" extrusionOk="0">
                <a:moveTo>
                  <a:pt x="1284" y="187"/>
                </a:moveTo>
                <a:lnTo>
                  <a:pt x="1284" y="1943"/>
                </a:lnTo>
                <a:lnTo>
                  <a:pt x="188" y="1943"/>
                </a:lnTo>
                <a:lnTo>
                  <a:pt x="188" y="187"/>
                </a:lnTo>
                <a:close/>
                <a:moveTo>
                  <a:pt x="94" y="0"/>
                </a:moveTo>
                <a:cubicBezTo>
                  <a:pt x="43" y="0"/>
                  <a:pt x="1" y="43"/>
                  <a:pt x="1" y="94"/>
                </a:cubicBezTo>
                <a:lnTo>
                  <a:pt x="1" y="2038"/>
                </a:lnTo>
                <a:cubicBezTo>
                  <a:pt x="1" y="2090"/>
                  <a:pt x="42" y="2132"/>
                  <a:pt x="94" y="2132"/>
                </a:cubicBezTo>
                <a:lnTo>
                  <a:pt x="1378" y="2132"/>
                </a:lnTo>
                <a:cubicBezTo>
                  <a:pt x="1429" y="2132"/>
                  <a:pt x="1472" y="2090"/>
                  <a:pt x="1472" y="2038"/>
                </a:cubicBezTo>
                <a:lnTo>
                  <a:pt x="1472" y="94"/>
                </a:lnTo>
                <a:cubicBezTo>
                  <a:pt x="1472" y="43"/>
                  <a:pt x="1431" y="0"/>
                  <a:pt x="13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4"/>
          <p:cNvSpPr/>
          <p:nvPr/>
        </p:nvSpPr>
        <p:spPr>
          <a:xfrm>
            <a:off x="5569400" y="2287460"/>
            <a:ext cx="56620" cy="85702"/>
          </a:xfrm>
          <a:custGeom>
            <a:avLst/>
            <a:gdLst/>
            <a:ahLst/>
            <a:cxnLst/>
            <a:rect l="l" t="t" r="r" b="b"/>
            <a:pathLst>
              <a:path w="1285" h="1945" extrusionOk="0">
                <a:moveTo>
                  <a:pt x="0" y="0"/>
                </a:moveTo>
                <a:lnTo>
                  <a:pt x="0" y="1944"/>
                </a:lnTo>
                <a:lnTo>
                  <a:pt x="1285" y="1944"/>
                </a:lnTo>
                <a:lnTo>
                  <a:pt x="1285" y="0"/>
                </a:lnTo>
                <a:close/>
              </a:path>
            </a:pathLst>
          </a:custGeom>
          <a:solidFill>
            <a:srgbClr val="53B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4"/>
          <p:cNvSpPr/>
          <p:nvPr/>
        </p:nvSpPr>
        <p:spPr>
          <a:xfrm>
            <a:off x="5565259" y="2283318"/>
            <a:ext cx="64860" cy="93941"/>
          </a:xfrm>
          <a:custGeom>
            <a:avLst/>
            <a:gdLst/>
            <a:ahLst/>
            <a:cxnLst/>
            <a:rect l="l" t="t" r="r" b="b"/>
            <a:pathLst>
              <a:path w="1472" h="2132" extrusionOk="0">
                <a:moveTo>
                  <a:pt x="1283" y="187"/>
                </a:moveTo>
                <a:lnTo>
                  <a:pt x="1283" y="1943"/>
                </a:lnTo>
                <a:lnTo>
                  <a:pt x="188" y="1943"/>
                </a:lnTo>
                <a:lnTo>
                  <a:pt x="188" y="187"/>
                </a:lnTo>
                <a:close/>
                <a:moveTo>
                  <a:pt x="94" y="0"/>
                </a:moveTo>
                <a:cubicBezTo>
                  <a:pt x="43" y="0"/>
                  <a:pt x="0" y="43"/>
                  <a:pt x="0" y="94"/>
                </a:cubicBezTo>
                <a:lnTo>
                  <a:pt x="0" y="2038"/>
                </a:lnTo>
                <a:cubicBezTo>
                  <a:pt x="0" y="2090"/>
                  <a:pt x="41" y="2132"/>
                  <a:pt x="94" y="2132"/>
                </a:cubicBezTo>
                <a:lnTo>
                  <a:pt x="1379" y="2132"/>
                </a:lnTo>
                <a:cubicBezTo>
                  <a:pt x="1430" y="2132"/>
                  <a:pt x="1472" y="2090"/>
                  <a:pt x="1472" y="2038"/>
                </a:cubicBezTo>
                <a:lnTo>
                  <a:pt x="1472" y="94"/>
                </a:lnTo>
                <a:cubicBezTo>
                  <a:pt x="1472" y="43"/>
                  <a:pt x="1431" y="0"/>
                  <a:pt x="13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4"/>
          <p:cNvSpPr/>
          <p:nvPr/>
        </p:nvSpPr>
        <p:spPr>
          <a:xfrm>
            <a:off x="5625933" y="2287460"/>
            <a:ext cx="56620" cy="85702"/>
          </a:xfrm>
          <a:custGeom>
            <a:avLst/>
            <a:gdLst/>
            <a:ahLst/>
            <a:cxnLst/>
            <a:rect l="l" t="t" r="r" b="b"/>
            <a:pathLst>
              <a:path w="1285" h="1945" extrusionOk="0">
                <a:moveTo>
                  <a:pt x="1" y="0"/>
                </a:moveTo>
                <a:lnTo>
                  <a:pt x="1" y="1944"/>
                </a:lnTo>
                <a:lnTo>
                  <a:pt x="1285" y="1944"/>
                </a:lnTo>
                <a:lnTo>
                  <a:pt x="1285" y="0"/>
                </a:lnTo>
                <a:close/>
              </a:path>
            </a:pathLst>
          </a:custGeom>
          <a:solidFill>
            <a:srgbClr val="53B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4"/>
          <p:cNvSpPr/>
          <p:nvPr/>
        </p:nvSpPr>
        <p:spPr>
          <a:xfrm>
            <a:off x="5621835" y="2283318"/>
            <a:ext cx="64860" cy="93941"/>
          </a:xfrm>
          <a:custGeom>
            <a:avLst/>
            <a:gdLst/>
            <a:ahLst/>
            <a:cxnLst/>
            <a:rect l="l" t="t" r="r" b="b"/>
            <a:pathLst>
              <a:path w="1472" h="2132" extrusionOk="0">
                <a:moveTo>
                  <a:pt x="1284" y="187"/>
                </a:moveTo>
                <a:lnTo>
                  <a:pt x="1284" y="1943"/>
                </a:lnTo>
                <a:lnTo>
                  <a:pt x="188" y="1943"/>
                </a:lnTo>
                <a:lnTo>
                  <a:pt x="188" y="187"/>
                </a:lnTo>
                <a:close/>
                <a:moveTo>
                  <a:pt x="95" y="0"/>
                </a:moveTo>
                <a:cubicBezTo>
                  <a:pt x="43" y="0"/>
                  <a:pt x="0" y="43"/>
                  <a:pt x="0" y="94"/>
                </a:cubicBezTo>
                <a:lnTo>
                  <a:pt x="0" y="2038"/>
                </a:lnTo>
                <a:cubicBezTo>
                  <a:pt x="0" y="2090"/>
                  <a:pt x="41" y="2132"/>
                  <a:pt x="95" y="2132"/>
                </a:cubicBezTo>
                <a:lnTo>
                  <a:pt x="1379" y="2132"/>
                </a:lnTo>
                <a:cubicBezTo>
                  <a:pt x="1430" y="2132"/>
                  <a:pt x="1472" y="2090"/>
                  <a:pt x="1472" y="2038"/>
                </a:cubicBezTo>
                <a:lnTo>
                  <a:pt x="1472" y="94"/>
                </a:lnTo>
                <a:cubicBezTo>
                  <a:pt x="1472" y="43"/>
                  <a:pt x="1431" y="0"/>
                  <a:pt x="13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4"/>
          <p:cNvSpPr/>
          <p:nvPr/>
        </p:nvSpPr>
        <p:spPr>
          <a:xfrm>
            <a:off x="5725734" y="2287460"/>
            <a:ext cx="56620" cy="85702"/>
          </a:xfrm>
          <a:custGeom>
            <a:avLst/>
            <a:gdLst/>
            <a:ahLst/>
            <a:cxnLst/>
            <a:rect l="l" t="t" r="r" b="b"/>
            <a:pathLst>
              <a:path w="1285" h="1945" extrusionOk="0">
                <a:moveTo>
                  <a:pt x="1" y="0"/>
                </a:moveTo>
                <a:lnTo>
                  <a:pt x="1" y="1944"/>
                </a:lnTo>
                <a:lnTo>
                  <a:pt x="1285" y="1944"/>
                </a:lnTo>
                <a:lnTo>
                  <a:pt x="12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24"/>
          <p:cNvSpPr/>
          <p:nvPr/>
        </p:nvSpPr>
        <p:spPr>
          <a:xfrm>
            <a:off x="5721637" y="2283318"/>
            <a:ext cx="64904" cy="93941"/>
          </a:xfrm>
          <a:custGeom>
            <a:avLst/>
            <a:gdLst/>
            <a:ahLst/>
            <a:cxnLst/>
            <a:rect l="l" t="t" r="r" b="b"/>
            <a:pathLst>
              <a:path w="1473" h="2132" extrusionOk="0">
                <a:moveTo>
                  <a:pt x="1284" y="187"/>
                </a:moveTo>
                <a:lnTo>
                  <a:pt x="1284" y="1943"/>
                </a:lnTo>
                <a:lnTo>
                  <a:pt x="188" y="1943"/>
                </a:lnTo>
                <a:lnTo>
                  <a:pt x="188" y="187"/>
                </a:lnTo>
                <a:close/>
                <a:moveTo>
                  <a:pt x="94" y="0"/>
                </a:moveTo>
                <a:cubicBezTo>
                  <a:pt x="43" y="0"/>
                  <a:pt x="1" y="43"/>
                  <a:pt x="1" y="94"/>
                </a:cubicBezTo>
                <a:lnTo>
                  <a:pt x="1" y="2038"/>
                </a:lnTo>
                <a:cubicBezTo>
                  <a:pt x="1" y="2090"/>
                  <a:pt x="42" y="2132"/>
                  <a:pt x="94" y="2132"/>
                </a:cubicBezTo>
                <a:lnTo>
                  <a:pt x="1378" y="2132"/>
                </a:lnTo>
                <a:cubicBezTo>
                  <a:pt x="1429" y="2132"/>
                  <a:pt x="1472" y="2090"/>
                  <a:pt x="1472" y="2038"/>
                </a:cubicBezTo>
                <a:lnTo>
                  <a:pt x="1472" y="94"/>
                </a:lnTo>
                <a:cubicBezTo>
                  <a:pt x="1472" y="43"/>
                  <a:pt x="1431" y="0"/>
                  <a:pt x="13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4"/>
          <p:cNvSpPr/>
          <p:nvPr/>
        </p:nvSpPr>
        <p:spPr>
          <a:xfrm>
            <a:off x="5782311" y="2287460"/>
            <a:ext cx="56664" cy="85702"/>
          </a:xfrm>
          <a:custGeom>
            <a:avLst/>
            <a:gdLst/>
            <a:ahLst/>
            <a:cxnLst/>
            <a:rect l="l" t="t" r="r" b="b"/>
            <a:pathLst>
              <a:path w="1286" h="1945" extrusionOk="0">
                <a:moveTo>
                  <a:pt x="1" y="0"/>
                </a:moveTo>
                <a:lnTo>
                  <a:pt x="1" y="1944"/>
                </a:lnTo>
                <a:lnTo>
                  <a:pt x="1285" y="1944"/>
                </a:lnTo>
                <a:lnTo>
                  <a:pt x="12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4"/>
          <p:cNvSpPr/>
          <p:nvPr/>
        </p:nvSpPr>
        <p:spPr>
          <a:xfrm>
            <a:off x="5778213" y="2283318"/>
            <a:ext cx="64904" cy="93941"/>
          </a:xfrm>
          <a:custGeom>
            <a:avLst/>
            <a:gdLst/>
            <a:ahLst/>
            <a:cxnLst/>
            <a:rect l="l" t="t" r="r" b="b"/>
            <a:pathLst>
              <a:path w="1473" h="2132" extrusionOk="0">
                <a:moveTo>
                  <a:pt x="1284" y="187"/>
                </a:moveTo>
                <a:lnTo>
                  <a:pt x="1284" y="1943"/>
                </a:lnTo>
                <a:lnTo>
                  <a:pt x="188" y="1943"/>
                </a:lnTo>
                <a:lnTo>
                  <a:pt x="188" y="187"/>
                </a:lnTo>
                <a:close/>
                <a:moveTo>
                  <a:pt x="94" y="0"/>
                </a:moveTo>
                <a:cubicBezTo>
                  <a:pt x="43" y="0"/>
                  <a:pt x="1" y="43"/>
                  <a:pt x="1" y="94"/>
                </a:cubicBezTo>
                <a:lnTo>
                  <a:pt x="1" y="2038"/>
                </a:lnTo>
                <a:cubicBezTo>
                  <a:pt x="1" y="2090"/>
                  <a:pt x="42" y="2132"/>
                  <a:pt x="94" y="2132"/>
                </a:cubicBezTo>
                <a:lnTo>
                  <a:pt x="1378" y="2132"/>
                </a:lnTo>
                <a:cubicBezTo>
                  <a:pt x="1429" y="2132"/>
                  <a:pt x="1472" y="2090"/>
                  <a:pt x="1472" y="2038"/>
                </a:cubicBezTo>
                <a:lnTo>
                  <a:pt x="1472" y="94"/>
                </a:lnTo>
                <a:cubicBezTo>
                  <a:pt x="1472" y="43"/>
                  <a:pt x="1431" y="0"/>
                  <a:pt x="13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4"/>
          <p:cNvSpPr/>
          <p:nvPr/>
        </p:nvSpPr>
        <p:spPr>
          <a:xfrm>
            <a:off x="5906699" y="2003432"/>
            <a:ext cx="36352" cy="453579"/>
          </a:xfrm>
          <a:custGeom>
            <a:avLst/>
            <a:gdLst/>
            <a:ahLst/>
            <a:cxnLst/>
            <a:rect l="l" t="t" r="r" b="b"/>
            <a:pathLst>
              <a:path w="825" h="10294" extrusionOk="0">
                <a:moveTo>
                  <a:pt x="1" y="0"/>
                </a:moveTo>
                <a:lnTo>
                  <a:pt x="1" y="10294"/>
                </a:lnTo>
                <a:lnTo>
                  <a:pt x="825" y="10294"/>
                </a:lnTo>
                <a:lnTo>
                  <a:pt x="8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4"/>
          <p:cNvSpPr/>
          <p:nvPr/>
        </p:nvSpPr>
        <p:spPr>
          <a:xfrm>
            <a:off x="5902602" y="1999378"/>
            <a:ext cx="44547" cy="461775"/>
          </a:xfrm>
          <a:custGeom>
            <a:avLst/>
            <a:gdLst/>
            <a:ahLst/>
            <a:cxnLst/>
            <a:rect l="l" t="t" r="r" b="b"/>
            <a:pathLst>
              <a:path w="1011" h="10480" extrusionOk="0">
                <a:moveTo>
                  <a:pt x="823" y="186"/>
                </a:moveTo>
                <a:lnTo>
                  <a:pt x="823" y="10293"/>
                </a:lnTo>
                <a:lnTo>
                  <a:pt x="187" y="10293"/>
                </a:lnTo>
                <a:lnTo>
                  <a:pt x="187" y="186"/>
                </a:lnTo>
                <a:close/>
                <a:moveTo>
                  <a:pt x="94" y="0"/>
                </a:moveTo>
                <a:cubicBezTo>
                  <a:pt x="43" y="0"/>
                  <a:pt x="1" y="42"/>
                  <a:pt x="1" y="93"/>
                </a:cubicBezTo>
                <a:lnTo>
                  <a:pt x="1" y="10387"/>
                </a:lnTo>
                <a:cubicBezTo>
                  <a:pt x="1" y="10438"/>
                  <a:pt x="42" y="10480"/>
                  <a:pt x="94" y="10480"/>
                </a:cubicBezTo>
                <a:lnTo>
                  <a:pt x="918" y="10480"/>
                </a:lnTo>
                <a:cubicBezTo>
                  <a:pt x="969" y="10480"/>
                  <a:pt x="1011" y="10438"/>
                  <a:pt x="1011" y="10387"/>
                </a:cubicBezTo>
                <a:lnTo>
                  <a:pt x="1011" y="93"/>
                </a:lnTo>
                <a:cubicBezTo>
                  <a:pt x="1011" y="42"/>
                  <a:pt x="970" y="0"/>
                  <a:pt x="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4"/>
          <p:cNvSpPr/>
          <p:nvPr/>
        </p:nvSpPr>
        <p:spPr>
          <a:xfrm>
            <a:off x="6015578" y="2108037"/>
            <a:ext cx="358757" cy="39480"/>
          </a:xfrm>
          <a:custGeom>
            <a:avLst/>
            <a:gdLst/>
            <a:ahLst/>
            <a:cxnLst/>
            <a:rect l="l" t="t" r="r" b="b"/>
            <a:pathLst>
              <a:path w="8142" h="896" extrusionOk="0">
                <a:moveTo>
                  <a:pt x="1" y="0"/>
                </a:moveTo>
                <a:lnTo>
                  <a:pt x="1" y="895"/>
                </a:lnTo>
                <a:lnTo>
                  <a:pt x="8141" y="895"/>
                </a:lnTo>
                <a:lnTo>
                  <a:pt x="81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4"/>
          <p:cNvSpPr/>
          <p:nvPr/>
        </p:nvSpPr>
        <p:spPr>
          <a:xfrm>
            <a:off x="6015578" y="2222996"/>
            <a:ext cx="358757" cy="39480"/>
          </a:xfrm>
          <a:custGeom>
            <a:avLst/>
            <a:gdLst/>
            <a:ahLst/>
            <a:cxnLst/>
            <a:rect l="l" t="t" r="r" b="b"/>
            <a:pathLst>
              <a:path w="8142" h="896" extrusionOk="0">
                <a:moveTo>
                  <a:pt x="1" y="0"/>
                </a:moveTo>
                <a:lnTo>
                  <a:pt x="1" y="895"/>
                </a:lnTo>
                <a:lnTo>
                  <a:pt x="8141" y="895"/>
                </a:lnTo>
                <a:lnTo>
                  <a:pt x="81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4"/>
          <p:cNvSpPr/>
          <p:nvPr/>
        </p:nvSpPr>
        <p:spPr>
          <a:xfrm>
            <a:off x="6100971" y="2387218"/>
            <a:ext cx="48293" cy="69839"/>
          </a:xfrm>
          <a:custGeom>
            <a:avLst/>
            <a:gdLst/>
            <a:ahLst/>
            <a:cxnLst/>
            <a:rect l="l" t="t" r="r" b="b"/>
            <a:pathLst>
              <a:path w="1096" h="1585" extrusionOk="0">
                <a:moveTo>
                  <a:pt x="1" y="1"/>
                </a:moveTo>
                <a:lnTo>
                  <a:pt x="1" y="1585"/>
                </a:lnTo>
                <a:lnTo>
                  <a:pt x="1096" y="1585"/>
                </a:lnTo>
                <a:lnTo>
                  <a:pt x="109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4"/>
          <p:cNvSpPr/>
          <p:nvPr/>
        </p:nvSpPr>
        <p:spPr>
          <a:xfrm>
            <a:off x="6096918" y="2383120"/>
            <a:ext cx="56488" cy="78035"/>
          </a:xfrm>
          <a:custGeom>
            <a:avLst/>
            <a:gdLst/>
            <a:ahLst/>
            <a:cxnLst/>
            <a:rect l="l" t="t" r="r" b="b"/>
            <a:pathLst>
              <a:path w="1282" h="1771" extrusionOk="0">
                <a:moveTo>
                  <a:pt x="1096" y="189"/>
                </a:moveTo>
                <a:lnTo>
                  <a:pt x="1096" y="1584"/>
                </a:lnTo>
                <a:lnTo>
                  <a:pt x="187" y="1584"/>
                </a:lnTo>
                <a:lnTo>
                  <a:pt x="187" y="189"/>
                </a:lnTo>
                <a:close/>
                <a:moveTo>
                  <a:pt x="94" y="1"/>
                </a:moveTo>
                <a:cubicBezTo>
                  <a:pt x="43" y="1"/>
                  <a:pt x="1" y="43"/>
                  <a:pt x="1" y="94"/>
                </a:cubicBezTo>
                <a:lnTo>
                  <a:pt x="1" y="1678"/>
                </a:lnTo>
                <a:cubicBezTo>
                  <a:pt x="1" y="1729"/>
                  <a:pt x="42" y="1771"/>
                  <a:pt x="94" y="1771"/>
                </a:cubicBezTo>
                <a:lnTo>
                  <a:pt x="1189" y="1771"/>
                </a:lnTo>
                <a:cubicBezTo>
                  <a:pt x="1240" y="1771"/>
                  <a:pt x="1282" y="1729"/>
                  <a:pt x="1282" y="1678"/>
                </a:cubicBezTo>
                <a:lnTo>
                  <a:pt x="1282" y="94"/>
                </a:lnTo>
                <a:cubicBezTo>
                  <a:pt x="1282" y="43"/>
                  <a:pt x="1241" y="1"/>
                  <a:pt x="11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4"/>
          <p:cNvSpPr/>
          <p:nvPr/>
        </p:nvSpPr>
        <p:spPr>
          <a:xfrm>
            <a:off x="6220777" y="2387218"/>
            <a:ext cx="48293" cy="69839"/>
          </a:xfrm>
          <a:custGeom>
            <a:avLst/>
            <a:gdLst/>
            <a:ahLst/>
            <a:cxnLst/>
            <a:rect l="l" t="t" r="r" b="b"/>
            <a:pathLst>
              <a:path w="1096" h="1585" extrusionOk="0">
                <a:moveTo>
                  <a:pt x="0" y="1"/>
                </a:moveTo>
                <a:lnTo>
                  <a:pt x="0" y="1585"/>
                </a:lnTo>
                <a:lnTo>
                  <a:pt x="1095" y="1585"/>
                </a:lnTo>
                <a:lnTo>
                  <a:pt x="10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4"/>
          <p:cNvSpPr/>
          <p:nvPr/>
        </p:nvSpPr>
        <p:spPr>
          <a:xfrm>
            <a:off x="6216680" y="2383120"/>
            <a:ext cx="56576" cy="78035"/>
          </a:xfrm>
          <a:custGeom>
            <a:avLst/>
            <a:gdLst/>
            <a:ahLst/>
            <a:cxnLst/>
            <a:rect l="l" t="t" r="r" b="b"/>
            <a:pathLst>
              <a:path w="1284" h="1771" extrusionOk="0">
                <a:moveTo>
                  <a:pt x="1095" y="189"/>
                </a:moveTo>
                <a:lnTo>
                  <a:pt x="1095" y="1584"/>
                </a:lnTo>
                <a:lnTo>
                  <a:pt x="188" y="1584"/>
                </a:lnTo>
                <a:lnTo>
                  <a:pt x="188" y="189"/>
                </a:lnTo>
                <a:close/>
                <a:moveTo>
                  <a:pt x="93" y="1"/>
                </a:moveTo>
                <a:cubicBezTo>
                  <a:pt x="42" y="1"/>
                  <a:pt x="0" y="43"/>
                  <a:pt x="0" y="94"/>
                </a:cubicBezTo>
                <a:lnTo>
                  <a:pt x="0" y="1678"/>
                </a:lnTo>
                <a:cubicBezTo>
                  <a:pt x="0" y="1729"/>
                  <a:pt x="41" y="1771"/>
                  <a:pt x="93" y="1771"/>
                </a:cubicBezTo>
                <a:lnTo>
                  <a:pt x="1188" y="1771"/>
                </a:lnTo>
                <a:cubicBezTo>
                  <a:pt x="1242" y="1771"/>
                  <a:pt x="1283" y="1729"/>
                  <a:pt x="1282" y="1678"/>
                </a:cubicBezTo>
                <a:lnTo>
                  <a:pt x="1282" y="94"/>
                </a:lnTo>
                <a:cubicBezTo>
                  <a:pt x="1282" y="43"/>
                  <a:pt x="1242" y="1"/>
                  <a:pt x="118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4"/>
          <p:cNvSpPr/>
          <p:nvPr/>
        </p:nvSpPr>
        <p:spPr>
          <a:xfrm>
            <a:off x="5014124" y="1934738"/>
            <a:ext cx="266975" cy="576426"/>
          </a:xfrm>
          <a:custGeom>
            <a:avLst/>
            <a:gdLst/>
            <a:ahLst/>
            <a:cxnLst/>
            <a:rect l="l" t="t" r="r" b="b"/>
            <a:pathLst>
              <a:path w="6059" h="13082" extrusionOk="0">
                <a:moveTo>
                  <a:pt x="1" y="1"/>
                </a:moveTo>
                <a:lnTo>
                  <a:pt x="1" y="13081"/>
                </a:lnTo>
                <a:lnTo>
                  <a:pt x="6058" y="13081"/>
                </a:lnTo>
                <a:lnTo>
                  <a:pt x="60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4"/>
          <p:cNvSpPr/>
          <p:nvPr/>
        </p:nvSpPr>
        <p:spPr>
          <a:xfrm>
            <a:off x="5281055" y="2398366"/>
            <a:ext cx="407798" cy="112800"/>
          </a:xfrm>
          <a:custGeom>
            <a:avLst/>
            <a:gdLst/>
            <a:ahLst/>
            <a:cxnLst/>
            <a:rect l="l" t="t" r="r" b="b"/>
            <a:pathLst>
              <a:path w="9255" h="2560" extrusionOk="0">
                <a:moveTo>
                  <a:pt x="0" y="0"/>
                </a:moveTo>
                <a:lnTo>
                  <a:pt x="0" y="2559"/>
                </a:lnTo>
                <a:lnTo>
                  <a:pt x="9255" y="2559"/>
                </a:lnTo>
                <a:lnTo>
                  <a:pt x="92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4"/>
          <p:cNvSpPr/>
          <p:nvPr/>
        </p:nvSpPr>
        <p:spPr>
          <a:xfrm>
            <a:off x="5281055" y="2189597"/>
            <a:ext cx="407798" cy="217713"/>
          </a:xfrm>
          <a:custGeom>
            <a:avLst/>
            <a:gdLst/>
            <a:ahLst/>
            <a:cxnLst/>
            <a:rect l="l" t="t" r="r" b="b"/>
            <a:pathLst>
              <a:path w="9255" h="4941" extrusionOk="0">
                <a:moveTo>
                  <a:pt x="0" y="0"/>
                </a:moveTo>
                <a:lnTo>
                  <a:pt x="0" y="4941"/>
                </a:lnTo>
                <a:lnTo>
                  <a:pt x="9255" y="4941"/>
                </a:lnTo>
                <a:lnTo>
                  <a:pt x="92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4"/>
          <p:cNvSpPr/>
          <p:nvPr/>
        </p:nvSpPr>
        <p:spPr>
          <a:xfrm>
            <a:off x="5281099" y="2174439"/>
            <a:ext cx="435558" cy="245208"/>
          </a:xfrm>
          <a:custGeom>
            <a:avLst/>
            <a:gdLst/>
            <a:ahLst/>
            <a:cxnLst/>
            <a:rect l="l" t="t" r="r" b="b"/>
            <a:pathLst>
              <a:path w="9885" h="5565" extrusionOk="0">
                <a:moveTo>
                  <a:pt x="0" y="0"/>
                </a:moveTo>
                <a:lnTo>
                  <a:pt x="0" y="5564"/>
                </a:lnTo>
                <a:lnTo>
                  <a:pt x="9884" y="5564"/>
                </a:lnTo>
                <a:lnTo>
                  <a:pt x="9884" y="4750"/>
                </a:lnTo>
                <a:lnTo>
                  <a:pt x="1307" y="4750"/>
                </a:lnTo>
                <a:lnTo>
                  <a:pt x="1307" y="3109"/>
                </a:lnTo>
                <a:lnTo>
                  <a:pt x="9884" y="3109"/>
                </a:lnTo>
                <a:lnTo>
                  <a:pt x="9884" y="2369"/>
                </a:lnTo>
                <a:lnTo>
                  <a:pt x="1307" y="2369"/>
                </a:lnTo>
                <a:lnTo>
                  <a:pt x="1307" y="727"/>
                </a:lnTo>
                <a:lnTo>
                  <a:pt x="9884" y="727"/>
                </a:lnTo>
                <a:lnTo>
                  <a:pt x="9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4"/>
          <p:cNvSpPr/>
          <p:nvPr/>
        </p:nvSpPr>
        <p:spPr>
          <a:xfrm>
            <a:off x="5349484" y="2443354"/>
            <a:ext cx="67856" cy="67856"/>
          </a:xfrm>
          <a:custGeom>
            <a:avLst/>
            <a:gdLst/>
            <a:ahLst/>
            <a:cxnLst/>
            <a:rect l="l" t="t" r="r" b="b"/>
            <a:pathLst>
              <a:path w="1540" h="1540" extrusionOk="0">
                <a:moveTo>
                  <a:pt x="0" y="1"/>
                </a:moveTo>
                <a:lnTo>
                  <a:pt x="0" y="1539"/>
                </a:lnTo>
                <a:lnTo>
                  <a:pt x="1539" y="1539"/>
                </a:lnTo>
                <a:lnTo>
                  <a:pt x="15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4"/>
          <p:cNvSpPr/>
          <p:nvPr/>
        </p:nvSpPr>
        <p:spPr>
          <a:xfrm>
            <a:off x="5345386" y="2439256"/>
            <a:ext cx="76052" cy="76052"/>
          </a:xfrm>
          <a:custGeom>
            <a:avLst/>
            <a:gdLst/>
            <a:ahLst/>
            <a:cxnLst/>
            <a:rect l="l" t="t" r="r" b="b"/>
            <a:pathLst>
              <a:path w="1726" h="1726" extrusionOk="0">
                <a:moveTo>
                  <a:pt x="1539" y="188"/>
                </a:moveTo>
                <a:lnTo>
                  <a:pt x="1539" y="1538"/>
                </a:lnTo>
                <a:lnTo>
                  <a:pt x="189" y="1538"/>
                </a:lnTo>
                <a:lnTo>
                  <a:pt x="189" y="188"/>
                </a:lnTo>
                <a:close/>
                <a:moveTo>
                  <a:pt x="93" y="0"/>
                </a:moveTo>
                <a:cubicBezTo>
                  <a:pt x="42" y="0"/>
                  <a:pt x="0" y="42"/>
                  <a:pt x="0" y="94"/>
                </a:cubicBezTo>
                <a:lnTo>
                  <a:pt x="0" y="1632"/>
                </a:lnTo>
                <a:cubicBezTo>
                  <a:pt x="0" y="1684"/>
                  <a:pt x="41" y="1726"/>
                  <a:pt x="93" y="1726"/>
                </a:cubicBezTo>
                <a:lnTo>
                  <a:pt x="1632" y="1726"/>
                </a:lnTo>
                <a:cubicBezTo>
                  <a:pt x="1684" y="1726"/>
                  <a:pt x="1725" y="1684"/>
                  <a:pt x="1725" y="1632"/>
                </a:cubicBezTo>
                <a:lnTo>
                  <a:pt x="1725" y="94"/>
                </a:lnTo>
                <a:cubicBezTo>
                  <a:pt x="1725" y="42"/>
                  <a:pt x="1684" y="0"/>
                  <a:pt x="16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4"/>
          <p:cNvSpPr/>
          <p:nvPr/>
        </p:nvSpPr>
        <p:spPr>
          <a:xfrm>
            <a:off x="5417561" y="2443354"/>
            <a:ext cx="67856" cy="67856"/>
          </a:xfrm>
          <a:custGeom>
            <a:avLst/>
            <a:gdLst/>
            <a:ahLst/>
            <a:cxnLst/>
            <a:rect l="l" t="t" r="r" b="b"/>
            <a:pathLst>
              <a:path w="1540" h="1540" extrusionOk="0">
                <a:moveTo>
                  <a:pt x="0" y="1"/>
                </a:moveTo>
                <a:lnTo>
                  <a:pt x="0" y="1539"/>
                </a:lnTo>
                <a:lnTo>
                  <a:pt x="1539" y="1539"/>
                </a:lnTo>
                <a:lnTo>
                  <a:pt x="15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4"/>
          <p:cNvSpPr/>
          <p:nvPr/>
        </p:nvSpPr>
        <p:spPr>
          <a:xfrm>
            <a:off x="5413463" y="2439256"/>
            <a:ext cx="76052" cy="76052"/>
          </a:xfrm>
          <a:custGeom>
            <a:avLst/>
            <a:gdLst/>
            <a:ahLst/>
            <a:cxnLst/>
            <a:rect l="l" t="t" r="r" b="b"/>
            <a:pathLst>
              <a:path w="1726" h="1726" extrusionOk="0">
                <a:moveTo>
                  <a:pt x="1537" y="188"/>
                </a:moveTo>
                <a:lnTo>
                  <a:pt x="1537" y="1538"/>
                </a:lnTo>
                <a:lnTo>
                  <a:pt x="186" y="1538"/>
                </a:lnTo>
                <a:lnTo>
                  <a:pt x="186" y="188"/>
                </a:lnTo>
                <a:close/>
                <a:moveTo>
                  <a:pt x="93" y="0"/>
                </a:moveTo>
                <a:cubicBezTo>
                  <a:pt x="42" y="0"/>
                  <a:pt x="0" y="42"/>
                  <a:pt x="0" y="94"/>
                </a:cubicBezTo>
                <a:lnTo>
                  <a:pt x="0" y="1632"/>
                </a:lnTo>
                <a:cubicBezTo>
                  <a:pt x="0" y="1684"/>
                  <a:pt x="41" y="1726"/>
                  <a:pt x="93" y="1726"/>
                </a:cubicBezTo>
                <a:lnTo>
                  <a:pt x="1632" y="1726"/>
                </a:lnTo>
                <a:cubicBezTo>
                  <a:pt x="1683" y="1726"/>
                  <a:pt x="1725" y="1684"/>
                  <a:pt x="1725" y="1632"/>
                </a:cubicBezTo>
                <a:lnTo>
                  <a:pt x="1725" y="94"/>
                </a:lnTo>
                <a:cubicBezTo>
                  <a:pt x="1725" y="42"/>
                  <a:pt x="1684" y="0"/>
                  <a:pt x="16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4"/>
          <p:cNvSpPr/>
          <p:nvPr/>
        </p:nvSpPr>
        <p:spPr>
          <a:xfrm>
            <a:off x="5513353" y="2443354"/>
            <a:ext cx="67856" cy="67856"/>
          </a:xfrm>
          <a:custGeom>
            <a:avLst/>
            <a:gdLst/>
            <a:ahLst/>
            <a:cxnLst/>
            <a:rect l="l" t="t" r="r" b="b"/>
            <a:pathLst>
              <a:path w="1540" h="1540" extrusionOk="0">
                <a:moveTo>
                  <a:pt x="1" y="1"/>
                </a:moveTo>
                <a:lnTo>
                  <a:pt x="1" y="1539"/>
                </a:lnTo>
                <a:lnTo>
                  <a:pt x="1540" y="1539"/>
                </a:lnTo>
                <a:lnTo>
                  <a:pt x="15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24"/>
          <p:cNvSpPr/>
          <p:nvPr/>
        </p:nvSpPr>
        <p:spPr>
          <a:xfrm>
            <a:off x="5509255" y="2439256"/>
            <a:ext cx="76052" cy="76052"/>
          </a:xfrm>
          <a:custGeom>
            <a:avLst/>
            <a:gdLst/>
            <a:ahLst/>
            <a:cxnLst/>
            <a:rect l="l" t="t" r="r" b="b"/>
            <a:pathLst>
              <a:path w="1726" h="1726" extrusionOk="0">
                <a:moveTo>
                  <a:pt x="1537" y="188"/>
                </a:moveTo>
                <a:lnTo>
                  <a:pt x="1537" y="1538"/>
                </a:lnTo>
                <a:lnTo>
                  <a:pt x="187" y="1538"/>
                </a:lnTo>
                <a:lnTo>
                  <a:pt x="187" y="188"/>
                </a:lnTo>
                <a:close/>
                <a:moveTo>
                  <a:pt x="94" y="0"/>
                </a:moveTo>
                <a:cubicBezTo>
                  <a:pt x="42" y="0"/>
                  <a:pt x="1" y="42"/>
                  <a:pt x="1" y="94"/>
                </a:cubicBezTo>
                <a:lnTo>
                  <a:pt x="1" y="1632"/>
                </a:lnTo>
                <a:cubicBezTo>
                  <a:pt x="1" y="1684"/>
                  <a:pt x="41" y="1726"/>
                  <a:pt x="94" y="1726"/>
                </a:cubicBezTo>
                <a:lnTo>
                  <a:pt x="1633" y="1726"/>
                </a:lnTo>
                <a:cubicBezTo>
                  <a:pt x="1684" y="1726"/>
                  <a:pt x="1726" y="1684"/>
                  <a:pt x="1726" y="1632"/>
                </a:cubicBezTo>
                <a:lnTo>
                  <a:pt x="1726" y="94"/>
                </a:lnTo>
                <a:cubicBezTo>
                  <a:pt x="1726" y="42"/>
                  <a:pt x="1685" y="0"/>
                  <a:pt x="16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4"/>
          <p:cNvSpPr/>
          <p:nvPr/>
        </p:nvSpPr>
        <p:spPr>
          <a:xfrm>
            <a:off x="5581430" y="2443354"/>
            <a:ext cx="67856" cy="67856"/>
          </a:xfrm>
          <a:custGeom>
            <a:avLst/>
            <a:gdLst/>
            <a:ahLst/>
            <a:cxnLst/>
            <a:rect l="l" t="t" r="r" b="b"/>
            <a:pathLst>
              <a:path w="1540" h="1540" extrusionOk="0">
                <a:moveTo>
                  <a:pt x="1" y="1"/>
                </a:moveTo>
                <a:lnTo>
                  <a:pt x="1" y="1539"/>
                </a:lnTo>
                <a:lnTo>
                  <a:pt x="1540" y="1539"/>
                </a:lnTo>
                <a:lnTo>
                  <a:pt x="15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4"/>
          <p:cNvSpPr/>
          <p:nvPr/>
        </p:nvSpPr>
        <p:spPr>
          <a:xfrm>
            <a:off x="5577332" y="2439256"/>
            <a:ext cx="76052" cy="76052"/>
          </a:xfrm>
          <a:custGeom>
            <a:avLst/>
            <a:gdLst/>
            <a:ahLst/>
            <a:cxnLst/>
            <a:rect l="l" t="t" r="r" b="b"/>
            <a:pathLst>
              <a:path w="1726" h="1726" extrusionOk="0">
                <a:moveTo>
                  <a:pt x="1537" y="188"/>
                </a:moveTo>
                <a:lnTo>
                  <a:pt x="1537" y="1538"/>
                </a:lnTo>
                <a:lnTo>
                  <a:pt x="187" y="1538"/>
                </a:lnTo>
                <a:lnTo>
                  <a:pt x="187" y="188"/>
                </a:lnTo>
                <a:close/>
                <a:moveTo>
                  <a:pt x="94" y="0"/>
                </a:moveTo>
                <a:cubicBezTo>
                  <a:pt x="43" y="0"/>
                  <a:pt x="1" y="42"/>
                  <a:pt x="1" y="94"/>
                </a:cubicBezTo>
                <a:lnTo>
                  <a:pt x="1" y="1632"/>
                </a:lnTo>
                <a:cubicBezTo>
                  <a:pt x="1" y="1684"/>
                  <a:pt x="41" y="1726"/>
                  <a:pt x="94" y="1726"/>
                </a:cubicBezTo>
                <a:lnTo>
                  <a:pt x="1633" y="1726"/>
                </a:lnTo>
                <a:cubicBezTo>
                  <a:pt x="1684" y="1726"/>
                  <a:pt x="1726" y="1684"/>
                  <a:pt x="1726" y="1632"/>
                </a:cubicBezTo>
                <a:lnTo>
                  <a:pt x="1726" y="94"/>
                </a:lnTo>
                <a:cubicBezTo>
                  <a:pt x="1726" y="42"/>
                  <a:pt x="1685" y="0"/>
                  <a:pt x="16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4"/>
          <p:cNvSpPr/>
          <p:nvPr/>
        </p:nvSpPr>
        <p:spPr>
          <a:xfrm>
            <a:off x="5938997" y="2392506"/>
            <a:ext cx="198149" cy="76889"/>
          </a:xfrm>
          <a:custGeom>
            <a:avLst/>
            <a:gdLst/>
            <a:ahLst/>
            <a:cxnLst/>
            <a:rect l="l" t="t" r="r" b="b"/>
            <a:pathLst>
              <a:path w="4497" h="1745" extrusionOk="0">
                <a:moveTo>
                  <a:pt x="446" y="0"/>
                </a:moveTo>
                <a:cubicBezTo>
                  <a:pt x="200" y="0"/>
                  <a:pt x="1" y="200"/>
                  <a:pt x="1" y="445"/>
                </a:cubicBezTo>
                <a:lnTo>
                  <a:pt x="1" y="1745"/>
                </a:lnTo>
                <a:lnTo>
                  <a:pt x="4496" y="1745"/>
                </a:lnTo>
                <a:cubicBezTo>
                  <a:pt x="4496" y="781"/>
                  <a:pt x="3715" y="1"/>
                  <a:pt x="27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4"/>
          <p:cNvSpPr/>
          <p:nvPr/>
        </p:nvSpPr>
        <p:spPr>
          <a:xfrm>
            <a:off x="5860522" y="2382591"/>
            <a:ext cx="334831" cy="164441"/>
          </a:xfrm>
          <a:custGeom>
            <a:avLst/>
            <a:gdLst/>
            <a:ahLst/>
            <a:cxnLst/>
            <a:rect l="l" t="t" r="r" b="b"/>
            <a:pathLst>
              <a:path w="7599" h="3732" extrusionOk="0">
                <a:moveTo>
                  <a:pt x="589" y="0"/>
                </a:moveTo>
                <a:cubicBezTo>
                  <a:pt x="264" y="0"/>
                  <a:pt x="0" y="263"/>
                  <a:pt x="0" y="589"/>
                </a:cubicBezTo>
                <a:lnTo>
                  <a:pt x="0" y="1970"/>
                </a:lnTo>
                <a:lnTo>
                  <a:pt x="0" y="2173"/>
                </a:lnTo>
                <a:lnTo>
                  <a:pt x="0" y="3307"/>
                </a:lnTo>
                <a:cubicBezTo>
                  <a:pt x="0" y="3542"/>
                  <a:pt x="191" y="3732"/>
                  <a:pt x="425" y="3732"/>
                </a:cubicBezTo>
                <a:lnTo>
                  <a:pt x="7173" y="3732"/>
                </a:lnTo>
                <a:cubicBezTo>
                  <a:pt x="7407" y="3732"/>
                  <a:pt x="7597" y="3542"/>
                  <a:pt x="7597" y="3307"/>
                </a:cubicBezTo>
                <a:lnTo>
                  <a:pt x="7597" y="2395"/>
                </a:lnTo>
                <a:cubicBezTo>
                  <a:pt x="7598" y="2160"/>
                  <a:pt x="7408" y="1970"/>
                  <a:pt x="7173" y="1970"/>
                </a:cubicBezTo>
                <a:lnTo>
                  <a:pt x="3065" y="1970"/>
                </a:lnTo>
                <a:lnTo>
                  <a:pt x="30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4"/>
          <p:cNvSpPr/>
          <p:nvPr/>
        </p:nvSpPr>
        <p:spPr>
          <a:xfrm>
            <a:off x="5967197" y="2518569"/>
            <a:ext cx="56973" cy="56929"/>
          </a:xfrm>
          <a:custGeom>
            <a:avLst/>
            <a:gdLst/>
            <a:ahLst/>
            <a:cxnLst/>
            <a:rect l="l" t="t" r="r" b="b"/>
            <a:pathLst>
              <a:path w="1293" h="1292" extrusionOk="0">
                <a:moveTo>
                  <a:pt x="647" y="0"/>
                </a:moveTo>
                <a:cubicBezTo>
                  <a:pt x="291" y="0"/>
                  <a:pt x="0" y="291"/>
                  <a:pt x="0" y="646"/>
                </a:cubicBezTo>
                <a:cubicBezTo>
                  <a:pt x="0" y="1003"/>
                  <a:pt x="291" y="1291"/>
                  <a:pt x="647" y="1291"/>
                </a:cubicBezTo>
                <a:cubicBezTo>
                  <a:pt x="1003" y="1291"/>
                  <a:pt x="1292" y="1003"/>
                  <a:pt x="1292" y="646"/>
                </a:cubicBezTo>
                <a:cubicBezTo>
                  <a:pt x="1292" y="289"/>
                  <a:pt x="1002" y="0"/>
                  <a:pt x="6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4"/>
          <p:cNvSpPr/>
          <p:nvPr/>
        </p:nvSpPr>
        <p:spPr>
          <a:xfrm>
            <a:off x="5959002" y="2510462"/>
            <a:ext cx="73320" cy="73276"/>
          </a:xfrm>
          <a:custGeom>
            <a:avLst/>
            <a:gdLst/>
            <a:ahLst/>
            <a:cxnLst/>
            <a:rect l="l" t="t" r="r" b="b"/>
            <a:pathLst>
              <a:path w="1664" h="1663" extrusionOk="0">
                <a:moveTo>
                  <a:pt x="833" y="369"/>
                </a:moveTo>
                <a:cubicBezTo>
                  <a:pt x="1085" y="369"/>
                  <a:pt x="1293" y="575"/>
                  <a:pt x="1293" y="830"/>
                </a:cubicBezTo>
                <a:cubicBezTo>
                  <a:pt x="1293" y="1085"/>
                  <a:pt x="1086" y="1290"/>
                  <a:pt x="833" y="1290"/>
                </a:cubicBezTo>
                <a:cubicBezTo>
                  <a:pt x="578" y="1290"/>
                  <a:pt x="372" y="1085"/>
                  <a:pt x="372" y="830"/>
                </a:cubicBezTo>
                <a:cubicBezTo>
                  <a:pt x="372" y="577"/>
                  <a:pt x="579" y="369"/>
                  <a:pt x="833" y="369"/>
                </a:cubicBezTo>
                <a:close/>
                <a:moveTo>
                  <a:pt x="833" y="0"/>
                </a:moveTo>
                <a:cubicBezTo>
                  <a:pt x="373" y="0"/>
                  <a:pt x="1" y="372"/>
                  <a:pt x="1" y="831"/>
                </a:cubicBezTo>
                <a:cubicBezTo>
                  <a:pt x="1" y="1290"/>
                  <a:pt x="373" y="1663"/>
                  <a:pt x="833" y="1663"/>
                </a:cubicBezTo>
                <a:cubicBezTo>
                  <a:pt x="1291" y="1663"/>
                  <a:pt x="1664" y="1290"/>
                  <a:pt x="1664" y="831"/>
                </a:cubicBezTo>
                <a:cubicBezTo>
                  <a:pt x="1664" y="372"/>
                  <a:pt x="1291" y="0"/>
                  <a:pt x="833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4"/>
          <p:cNvSpPr/>
          <p:nvPr/>
        </p:nvSpPr>
        <p:spPr>
          <a:xfrm>
            <a:off x="6101720" y="2518569"/>
            <a:ext cx="56973" cy="56929"/>
          </a:xfrm>
          <a:custGeom>
            <a:avLst/>
            <a:gdLst/>
            <a:ahLst/>
            <a:cxnLst/>
            <a:rect l="l" t="t" r="r" b="b"/>
            <a:pathLst>
              <a:path w="1293" h="1292" extrusionOk="0">
                <a:moveTo>
                  <a:pt x="646" y="0"/>
                </a:moveTo>
                <a:cubicBezTo>
                  <a:pt x="291" y="0"/>
                  <a:pt x="0" y="291"/>
                  <a:pt x="0" y="646"/>
                </a:cubicBezTo>
                <a:cubicBezTo>
                  <a:pt x="0" y="1003"/>
                  <a:pt x="291" y="1291"/>
                  <a:pt x="646" y="1291"/>
                </a:cubicBezTo>
                <a:cubicBezTo>
                  <a:pt x="1003" y="1291"/>
                  <a:pt x="1293" y="1003"/>
                  <a:pt x="1293" y="646"/>
                </a:cubicBezTo>
                <a:cubicBezTo>
                  <a:pt x="1293" y="289"/>
                  <a:pt x="1002" y="0"/>
                  <a:pt x="6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4"/>
          <p:cNvSpPr/>
          <p:nvPr/>
        </p:nvSpPr>
        <p:spPr>
          <a:xfrm>
            <a:off x="6093569" y="2510462"/>
            <a:ext cx="73276" cy="73276"/>
          </a:xfrm>
          <a:custGeom>
            <a:avLst/>
            <a:gdLst/>
            <a:ahLst/>
            <a:cxnLst/>
            <a:rect l="l" t="t" r="r" b="b"/>
            <a:pathLst>
              <a:path w="1663" h="1663" extrusionOk="0">
                <a:moveTo>
                  <a:pt x="831" y="369"/>
                </a:moveTo>
                <a:cubicBezTo>
                  <a:pt x="1085" y="369"/>
                  <a:pt x="1291" y="575"/>
                  <a:pt x="1291" y="830"/>
                </a:cubicBezTo>
                <a:cubicBezTo>
                  <a:pt x="1291" y="1085"/>
                  <a:pt x="1086" y="1290"/>
                  <a:pt x="831" y="1290"/>
                </a:cubicBezTo>
                <a:cubicBezTo>
                  <a:pt x="578" y="1290"/>
                  <a:pt x="370" y="1085"/>
                  <a:pt x="370" y="830"/>
                </a:cubicBezTo>
                <a:cubicBezTo>
                  <a:pt x="370" y="577"/>
                  <a:pt x="578" y="369"/>
                  <a:pt x="831" y="369"/>
                </a:cubicBezTo>
                <a:close/>
                <a:moveTo>
                  <a:pt x="831" y="0"/>
                </a:moveTo>
                <a:cubicBezTo>
                  <a:pt x="372" y="0"/>
                  <a:pt x="0" y="372"/>
                  <a:pt x="0" y="831"/>
                </a:cubicBezTo>
                <a:cubicBezTo>
                  <a:pt x="0" y="1290"/>
                  <a:pt x="372" y="1663"/>
                  <a:pt x="831" y="1663"/>
                </a:cubicBezTo>
                <a:cubicBezTo>
                  <a:pt x="1290" y="1663"/>
                  <a:pt x="1663" y="1290"/>
                  <a:pt x="1663" y="831"/>
                </a:cubicBezTo>
                <a:cubicBezTo>
                  <a:pt x="1663" y="372"/>
                  <a:pt x="1290" y="0"/>
                  <a:pt x="831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24"/>
          <p:cNvSpPr/>
          <p:nvPr/>
        </p:nvSpPr>
        <p:spPr>
          <a:xfrm>
            <a:off x="6160324" y="2486183"/>
            <a:ext cx="35030" cy="22031"/>
          </a:xfrm>
          <a:custGeom>
            <a:avLst/>
            <a:gdLst/>
            <a:ahLst/>
            <a:cxnLst/>
            <a:rect l="l" t="t" r="r" b="b"/>
            <a:pathLst>
              <a:path w="795" h="500" extrusionOk="0">
                <a:moveTo>
                  <a:pt x="251" y="1"/>
                </a:moveTo>
                <a:cubicBezTo>
                  <a:pt x="113" y="1"/>
                  <a:pt x="1" y="112"/>
                  <a:pt x="1" y="250"/>
                </a:cubicBezTo>
                <a:cubicBezTo>
                  <a:pt x="0" y="388"/>
                  <a:pt x="113" y="500"/>
                  <a:pt x="251" y="500"/>
                </a:cubicBezTo>
                <a:lnTo>
                  <a:pt x="794" y="500"/>
                </a:lnTo>
                <a:lnTo>
                  <a:pt x="7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4"/>
          <p:cNvSpPr/>
          <p:nvPr/>
        </p:nvSpPr>
        <p:spPr>
          <a:xfrm>
            <a:off x="5068409" y="2545139"/>
            <a:ext cx="34986" cy="22031"/>
          </a:xfrm>
          <a:custGeom>
            <a:avLst/>
            <a:gdLst/>
            <a:ahLst/>
            <a:cxnLst/>
            <a:rect l="l" t="t" r="r" b="b"/>
            <a:pathLst>
              <a:path w="794" h="500" extrusionOk="0">
                <a:moveTo>
                  <a:pt x="1" y="1"/>
                </a:moveTo>
                <a:lnTo>
                  <a:pt x="1" y="499"/>
                </a:lnTo>
                <a:lnTo>
                  <a:pt x="545" y="499"/>
                </a:lnTo>
                <a:cubicBezTo>
                  <a:pt x="683" y="499"/>
                  <a:pt x="794" y="389"/>
                  <a:pt x="794" y="251"/>
                </a:cubicBezTo>
                <a:cubicBezTo>
                  <a:pt x="794" y="112"/>
                  <a:pt x="683" y="1"/>
                  <a:pt x="545" y="1"/>
                </a:cubicBezTo>
                <a:close/>
              </a:path>
            </a:pathLst>
          </a:custGeom>
          <a:solidFill>
            <a:srgbClr val="F2D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3" name="Google Shape;773;p24"/>
          <p:cNvGrpSpPr/>
          <p:nvPr/>
        </p:nvGrpSpPr>
        <p:grpSpPr>
          <a:xfrm>
            <a:off x="4661932" y="2822602"/>
            <a:ext cx="1962017" cy="1904564"/>
            <a:chOff x="4661932" y="2822602"/>
            <a:chExt cx="1962017" cy="1904564"/>
          </a:xfrm>
        </p:grpSpPr>
        <p:sp>
          <p:nvSpPr>
            <p:cNvPr id="774" name="Google Shape;774;p24"/>
            <p:cNvSpPr/>
            <p:nvPr/>
          </p:nvSpPr>
          <p:spPr>
            <a:xfrm>
              <a:off x="6248889" y="2913151"/>
              <a:ext cx="375060" cy="1168978"/>
            </a:xfrm>
            <a:custGeom>
              <a:avLst/>
              <a:gdLst/>
              <a:ahLst/>
              <a:cxnLst/>
              <a:rect l="l" t="t" r="r" b="b"/>
              <a:pathLst>
                <a:path w="8512" h="26530" extrusionOk="0">
                  <a:moveTo>
                    <a:pt x="1" y="0"/>
                  </a:moveTo>
                  <a:lnTo>
                    <a:pt x="1" y="1421"/>
                  </a:lnTo>
                  <a:lnTo>
                    <a:pt x="5182" y="1421"/>
                  </a:lnTo>
                  <a:cubicBezTo>
                    <a:pt x="6235" y="1421"/>
                    <a:pt x="7091" y="2277"/>
                    <a:pt x="7091" y="3330"/>
                  </a:cubicBezTo>
                  <a:lnTo>
                    <a:pt x="7091" y="23201"/>
                  </a:lnTo>
                  <a:cubicBezTo>
                    <a:pt x="7091" y="24253"/>
                    <a:pt x="6235" y="25108"/>
                    <a:pt x="5183" y="25108"/>
                  </a:cubicBezTo>
                  <a:lnTo>
                    <a:pt x="1" y="25108"/>
                  </a:lnTo>
                  <a:lnTo>
                    <a:pt x="1" y="26529"/>
                  </a:lnTo>
                  <a:lnTo>
                    <a:pt x="5183" y="26529"/>
                  </a:lnTo>
                  <a:cubicBezTo>
                    <a:pt x="7019" y="26529"/>
                    <a:pt x="8512" y="25037"/>
                    <a:pt x="8512" y="23201"/>
                  </a:cubicBezTo>
                  <a:lnTo>
                    <a:pt x="8512" y="3331"/>
                  </a:lnTo>
                  <a:cubicBezTo>
                    <a:pt x="8512" y="1494"/>
                    <a:pt x="7019" y="0"/>
                    <a:pt x="5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5556887" y="2822602"/>
              <a:ext cx="835425" cy="231460"/>
            </a:xfrm>
            <a:custGeom>
              <a:avLst/>
              <a:gdLst/>
              <a:ahLst/>
              <a:cxnLst/>
              <a:rect l="l" t="t" r="r" b="b"/>
              <a:pathLst>
                <a:path w="18960" h="5253" extrusionOk="0">
                  <a:moveTo>
                    <a:pt x="1893" y="1"/>
                  </a:moveTo>
                  <a:cubicBezTo>
                    <a:pt x="852" y="1"/>
                    <a:pt x="0" y="852"/>
                    <a:pt x="0" y="1893"/>
                  </a:cubicBezTo>
                  <a:lnTo>
                    <a:pt x="0" y="3360"/>
                  </a:lnTo>
                  <a:cubicBezTo>
                    <a:pt x="0" y="4401"/>
                    <a:pt x="852" y="5253"/>
                    <a:pt x="1893" y="5253"/>
                  </a:cubicBezTo>
                  <a:lnTo>
                    <a:pt x="17067" y="5253"/>
                  </a:lnTo>
                  <a:cubicBezTo>
                    <a:pt x="18108" y="5253"/>
                    <a:pt x="18960" y="4401"/>
                    <a:pt x="18960" y="3360"/>
                  </a:cubicBezTo>
                  <a:lnTo>
                    <a:pt x="18960" y="1893"/>
                  </a:lnTo>
                  <a:cubicBezTo>
                    <a:pt x="18960" y="852"/>
                    <a:pt x="18108" y="1"/>
                    <a:pt x="17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4661932" y="4005422"/>
              <a:ext cx="393610" cy="721744"/>
            </a:xfrm>
            <a:custGeom>
              <a:avLst/>
              <a:gdLst/>
              <a:ahLst/>
              <a:cxnLst/>
              <a:rect l="l" t="t" r="r" b="b"/>
              <a:pathLst>
                <a:path w="8933" h="16380" extrusionOk="0">
                  <a:moveTo>
                    <a:pt x="3330" y="1"/>
                  </a:moveTo>
                  <a:cubicBezTo>
                    <a:pt x="1495" y="1"/>
                    <a:pt x="1" y="1495"/>
                    <a:pt x="1" y="3330"/>
                  </a:cubicBezTo>
                  <a:lnTo>
                    <a:pt x="1" y="16379"/>
                  </a:lnTo>
                  <a:lnTo>
                    <a:pt x="1423" y="16379"/>
                  </a:lnTo>
                  <a:lnTo>
                    <a:pt x="1423" y="3328"/>
                  </a:lnTo>
                  <a:cubicBezTo>
                    <a:pt x="1423" y="2278"/>
                    <a:pt x="2278" y="1422"/>
                    <a:pt x="3330" y="1422"/>
                  </a:cubicBezTo>
                  <a:lnTo>
                    <a:pt x="8932" y="1422"/>
                  </a:lnTo>
                  <a:lnTo>
                    <a:pt x="89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4856424" y="3889141"/>
              <a:ext cx="1593564" cy="295263"/>
            </a:xfrm>
            <a:custGeom>
              <a:avLst/>
              <a:gdLst/>
              <a:ahLst/>
              <a:cxnLst/>
              <a:rect l="l" t="t" r="r" b="b"/>
              <a:pathLst>
                <a:path w="36166" h="6701" extrusionOk="0">
                  <a:moveTo>
                    <a:pt x="2550" y="0"/>
                  </a:moveTo>
                  <a:cubicBezTo>
                    <a:pt x="1148" y="0"/>
                    <a:pt x="1" y="1147"/>
                    <a:pt x="1" y="2549"/>
                  </a:cubicBezTo>
                  <a:lnTo>
                    <a:pt x="1" y="4151"/>
                  </a:lnTo>
                  <a:cubicBezTo>
                    <a:pt x="1" y="5553"/>
                    <a:pt x="1148" y="6701"/>
                    <a:pt x="2550" y="6701"/>
                  </a:cubicBezTo>
                  <a:lnTo>
                    <a:pt x="33617" y="6701"/>
                  </a:lnTo>
                  <a:cubicBezTo>
                    <a:pt x="35018" y="6701"/>
                    <a:pt x="36165" y="5553"/>
                    <a:pt x="36165" y="4151"/>
                  </a:cubicBezTo>
                  <a:lnTo>
                    <a:pt x="36165" y="2549"/>
                  </a:lnTo>
                  <a:cubicBezTo>
                    <a:pt x="36165" y="1147"/>
                    <a:pt x="35018" y="0"/>
                    <a:pt x="33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8" name="Google Shape;778;p24"/>
          <p:cNvSpPr/>
          <p:nvPr/>
        </p:nvSpPr>
        <p:spPr>
          <a:xfrm>
            <a:off x="5616195" y="3530558"/>
            <a:ext cx="108922" cy="108922"/>
          </a:xfrm>
          <a:custGeom>
            <a:avLst/>
            <a:gdLst/>
            <a:ahLst/>
            <a:cxnLst/>
            <a:rect l="l" t="t" r="r" b="b"/>
            <a:pathLst>
              <a:path w="2472" h="2472" extrusionOk="0">
                <a:moveTo>
                  <a:pt x="1237" y="1"/>
                </a:moveTo>
                <a:cubicBezTo>
                  <a:pt x="553" y="1"/>
                  <a:pt x="1" y="553"/>
                  <a:pt x="1" y="1237"/>
                </a:cubicBezTo>
                <a:cubicBezTo>
                  <a:pt x="1" y="1919"/>
                  <a:pt x="553" y="2472"/>
                  <a:pt x="1237" y="2472"/>
                </a:cubicBezTo>
                <a:cubicBezTo>
                  <a:pt x="1919" y="2472"/>
                  <a:pt x="2472" y="1918"/>
                  <a:pt x="2472" y="1237"/>
                </a:cubicBezTo>
                <a:cubicBezTo>
                  <a:pt x="2472" y="553"/>
                  <a:pt x="1919" y="1"/>
                  <a:pt x="12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24"/>
          <p:cNvSpPr/>
          <p:nvPr/>
        </p:nvSpPr>
        <p:spPr>
          <a:xfrm>
            <a:off x="5569753" y="3484072"/>
            <a:ext cx="201806" cy="201806"/>
          </a:xfrm>
          <a:custGeom>
            <a:avLst/>
            <a:gdLst/>
            <a:ahLst/>
            <a:cxnLst/>
            <a:rect l="l" t="t" r="r" b="b"/>
            <a:pathLst>
              <a:path w="4580" h="4580" extrusionOk="0">
                <a:moveTo>
                  <a:pt x="2291" y="521"/>
                </a:moveTo>
                <a:cubicBezTo>
                  <a:pt x="3268" y="521"/>
                  <a:pt x="4062" y="1315"/>
                  <a:pt x="4062" y="2292"/>
                </a:cubicBezTo>
                <a:cubicBezTo>
                  <a:pt x="4062" y="3269"/>
                  <a:pt x="3268" y="4063"/>
                  <a:pt x="2291" y="4063"/>
                </a:cubicBezTo>
                <a:cubicBezTo>
                  <a:pt x="1313" y="4063"/>
                  <a:pt x="519" y="3269"/>
                  <a:pt x="519" y="2292"/>
                </a:cubicBezTo>
                <a:cubicBezTo>
                  <a:pt x="519" y="1315"/>
                  <a:pt x="1313" y="521"/>
                  <a:pt x="2291" y="521"/>
                </a:cubicBezTo>
                <a:close/>
                <a:moveTo>
                  <a:pt x="2291" y="1"/>
                </a:moveTo>
                <a:cubicBezTo>
                  <a:pt x="1028" y="1"/>
                  <a:pt x="1" y="1028"/>
                  <a:pt x="1" y="2291"/>
                </a:cubicBezTo>
                <a:cubicBezTo>
                  <a:pt x="1" y="3552"/>
                  <a:pt x="1028" y="4580"/>
                  <a:pt x="2291" y="4580"/>
                </a:cubicBezTo>
                <a:cubicBezTo>
                  <a:pt x="3553" y="4580"/>
                  <a:pt x="4579" y="3552"/>
                  <a:pt x="4579" y="2291"/>
                </a:cubicBezTo>
                <a:cubicBezTo>
                  <a:pt x="4579" y="1028"/>
                  <a:pt x="3553" y="1"/>
                  <a:pt x="22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24"/>
          <p:cNvSpPr/>
          <p:nvPr/>
        </p:nvSpPr>
        <p:spPr>
          <a:xfrm>
            <a:off x="4917274" y="3597533"/>
            <a:ext cx="182243" cy="267459"/>
          </a:xfrm>
          <a:custGeom>
            <a:avLst/>
            <a:gdLst/>
            <a:ahLst/>
            <a:cxnLst/>
            <a:rect l="l" t="t" r="r" b="b"/>
            <a:pathLst>
              <a:path w="4136" h="6070" extrusionOk="0">
                <a:moveTo>
                  <a:pt x="2068" y="0"/>
                </a:moveTo>
                <a:cubicBezTo>
                  <a:pt x="1281" y="0"/>
                  <a:pt x="0" y="2326"/>
                  <a:pt x="0" y="4001"/>
                </a:cubicBezTo>
                <a:cubicBezTo>
                  <a:pt x="0" y="5677"/>
                  <a:pt x="926" y="6070"/>
                  <a:pt x="2068" y="6070"/>
                </a:cubicBezTo>
                <a:cubicBezTo>
                  <a:pt x="3210" y="6070"/>
                  <a:pt x="4136" y="5678"/>
                  <a:pt x="4136" y="4001"/>
                </a:cubicBezTo>
                <a:cubicBezTo>
                  <a:pt x="4136" y="2325"/>
                  <a:pt x="2855" y="0"/>
                  <a:pt x="20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24"/>
          <p:cNvSpPr/>
          <p:nvPr/>
        </p:nvSpPr>
        <p:spPr>
          <a:xfrm>
            <a:off x="5001037" y="3810841"/>
            <a:ext cx="47147" cy="37718"/>
          </a:xfrm>
          <a:custGeom>
            <a:avLst/>
            <a:gdLst/>
            <a:ahLst/>
            <a:cxnLst/>
            <a:rect l="l" t="t" r="r" b="b"/>
            <a:pathLst>
              <a:path w="1070" h="856" extrusionOk="0">
                <a:moveTo>
                  <a:pt x="903" y="0"/>
                </a:moveTo>
                <a:cubicBezTo>
                  <a:pt x="872" y="0"/>
                  <a:pt x="840" y="10"/>
                  <a:pt x="814" y="30"/>
                </a:cubicBezTo>
                <a:lnTo>
                  <a:pt x="77" y="588"/>
                </a:lnTo>
                <a:cubicBezTo>
                  <a:pt x="12" y="638"/>
                  <a:pt x="0" y="730"/>
                  <a:pt x="49" y="796"/>
                </a:cubicBezTo>
                <a:cubicBezTo>
                  <a:pt x="79" y="835"/>
                  <a:pt x="122" y="855"/>
                  <a:pt x="167" y="855"/>
                </a:cubicBezTo>
                <a:cubicBezTo>
                  <a:pt x="198" y="855"/>
                  <a:pt x="229" y="846"/>
                  <a:pt x="256" y="825"/>
                </a:cubicBezTo>
                <a:lnTo>
                  <a:pt x="993" y="265"/>
                </a:lnTo>
                <a:cubicBezTo>
                  <a:pt x="1058" y="215"/>
                  <a:pt x="1069" y="124"/>
                  <a:pt x="1021" y="58"/>
                </a:cubicBezTo>
                <a:cubicBezTo>
                  <a:pt x="992" y="20"/>
                  <a:pt x="947" y="0"/>
                  <a:pt x="9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4"/>
          <p:cNvSpPr/>
          <p:nvPr/>
        </p:nvSpPr>
        <p:spPr>
          <a:xfrm>
            <a:off x="4998614" y="3783037"/>
            <a:ext cx="19520" cy="166512"/>
          </a:xfrm>
          <a:custGeom>
            <a:avLst/>
            <a:gdLst/>
            <a:ahLst/>
            <a:cxnLst/>
            <a:rect l="l" t="t" r="r" b="b"/>
            <a:pathLst>
              <a:path w="443" h="3779" extrusionOk="0">
                <a:moveTo>
                  <a:pt x="222" y="1"/>
                </a:moveTo>
                <a:cubicBezTo>
                  <a:pt x="100" y="1"/>
                  <a:pt x="1" y="100"/>
                  <a:pt x="1" y="223"/>
                </a:cubicBezTo>
                <a:lnTo>
                  <a:pt x="1" y="3556"/>
                </a:lnTo>
                <a:cubicBezTo>
                  <a:pt x="1" y="3678"/>
                  <a:pt x="99" y="3778"/>
                  <a:pt x="222" y="3778"/>
                </a:cubicBezTo>
                <a:cubicBezTo>
                  <a:pt x="344" y="3778"/>
                  <a:pt x="443" y="3678"/>
                  <a:pt x="443" y="3556"/>
                </a:cubicBezTo>
                <a:lnTo>
                  <a:pt x="443" y="223"/>
                </a:lnTo>
                <a:cubicBezTo>
                  <a:pt x="443" y="101"/>
                  <a:pt x="345" y="1"/>
                  <a:pt x="2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4"/>
          <p:cNvSpPr/>
          <p:nvPr/>
        </p:nvSpPr>
        <p:spPr>
          <a:xfrm>
            <a:off x="5127849" y="3597533"/>
            <a:ext cx="182287" cy="267459"/>
          </a:xfrm>
          <a:custGeom>
            <a:avLst/>
            <a:gdLst/>
            <a:ahLst/>
            <a:cxnLst/>
            <a:rect l="l" t="t" r="r" b="b"/>
            <a:pathLst>
              <a:path w="4137" h="6070" extrusionOk="0">
                <a:moveTo>
                  <a:pt x="2068" y="0"/>
                </a:moveTo>
                <a:cubicBezTo>
                  <a:pt x="1281" y="0"/>
                  <a:pt x="0" y="2326"/>
                  <a:pt x="0" y="4001"/>
                </a:cubicBezTo>
                <a:cubicBezTo>
                  <a:pt x="0" y="5677"/>
                  <a:pt x="926" y="6070"/>
                  <a:pt x="2068" y="6070"/>
                </a:cubicBezTo>
                <a:cubicBezTo>
                  <a:pt x="3210" y="6070"/>
                  <a:pt x="4136" y="5678"/>
                  <a:pt x="4136" y="4001"/>
                </a:cubicBezTo>
                <a:cubicBezTo>
                  <a:pt x="4136" y="2325"/>
                  <a:pt x="2855" y="0"/>
                  <a:pt x="20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24"/>
          <p:cNvSpPr/>
          <p:nvPr/>
        </p:nvSpPr>
        <p:spPr>
          <a:xfrm>
            <a:off x="5175834" y="3810885"/>
            <a:ext cx="47235" cy="37673"/>
          </a:xfrm>
          <a:custGeom>
            <a:avLst/>
            <a:gdLst/>
            <a:ahLst/>
            <a:cxnLst/>
            <a:rect l="l" t="t" r="r" b="b"/>
            <a:pathLst>
              <a:path w="1072" h="855" extrusionOk="0">
                <a:moveTo>
                  <a:pt x="168" y="0"/>
                </a:moveTo>
                <a:cubicBezTo>
                  <a:pt x="123" y="0"/>
                  <a:pt x="78" y="21"/>
                  <a:pt x="49" y="58"/>
                </a:cubicBezTo>
                <a:cubicBezTo>
                  <a:pt x="0" y="124"/>
                  <a:pt x="12" y="216"/>
                  <a:pt x="78" y="266"/>
                </a:cubicBezTo>
                <a:lnTo>
                  <a:pt x="814" y="825"/>
                </a:lnTo>
                <a:cubicBezTo>
                  <a:pt x="841" y="844"/>
                  <a:pt x="873" y="854"/>
                  <a:pt x="904" y="854"/>
                </a:cubicBezTo>
                <a:cubicBezTo>
                  <a:pt x="949" y="854"/>
                  <a:pt x="993" y="835"/>
                  <a:pt x="1021" y="796"/>
                </a:cubicBezTo>
                <a:cubicBezTo>
                  <a:pt x="1071" y="731"/>
                  <a:pt x="1059" y="638"/>
                  <a:pt x="994" y="589"/>
                </a:cubicBezTo>
                <a:lnTo>
                  <a:pt x="257" y="30"/>
                </a:lnTo>
                <a:cubicBezTo>
                  <a:pt x="230" y="10"/>
                  <a:pt x="199" y="0"/>
                  <a:pt x="1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4"/>
          <p:cNvSpPr/>
          <p:nvPr/>
        </p:nvSpPr>
        <p:spPr>
          <a:xfrm>
            <a:off x="5205884" y="3783037"/>
            <a:ext cx="19564" cy="166512"/>
          </a:xfrm>
          <a:custGeom>
            <a:avLst/>
            <a:gdLst/>
            <a:ahLst/>
            <a:cxnLst/>
            <a:rect l="l" t="t" r="r" b="b"/>
            <a:pathLst>
              <a:path w="444" h="3779" extrusionOk="0">
                <a:moveTo>
                  <a:pt x="222" y="1"/>
                </a:moveTo>
                <a:cubicBezTo>
                  <a:pt x="101" y="1"/>
                  <a:pt x="1" y="100"/>
                  <a:pt x="1" y="223"/>
                </a:cubicBezTo>
                <a:lnTo>
                  <a:pt x="1" y="3556"/>
                </a:lnTo>
                <a:cubicBezTo>
                  <a:pt x="1" y="3678"/>
                  <a:pt x="99" y="3778"/>
                  <a:pt x="222" y="3778"/>
                </a:cubicBezTo>
                <a:cubicBezTo>
                  <a:pt x="344" y="3778"/>
                  <a:pt x="444" y="3678"/>
                  <a:pt x="444" y="3556"/>
                </a:cubicBezTo>
                <a:lnTo>
                  <a:pt x="444" y="223"/>
                </a:lnTo>
                <a:cubicBezTo>
                  <a:pt x="444" y="101"/>
                  <a:pt x="344" y="1"/>
                  <a:pt x="2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24"/>
          <p:cNvSpPr/>
          <p:nvPr/>
        </p:nvSpPr>
        <p:spPr>
          <a:xfrm>
            <a:off x="5338424" y="3597533"/>
            <a:ext cx="182331" cy="267459"/>
          </a:xfrm>
          <a:custGeom>
            <a:avLst/>
            <a:gdLst/>
            <a:ahLst/>
            <a:cxnLst/>
            <a:rect l="l" t="t" r="r" b="b"/>
            <a:pathLst>
              <a:path w="4138" h="6070" extrusionOk="0">
                <a:moveTo>
                  <a:pt x="2069" y="0"/>
                </a:moveTo>
                <a:cubicBezTo>
                  <a:pt x="1283" y="0"/>
                  <a:pt x="1" y="2326"/>
                  <a:pt x="1" y="4001"/>
                </a:cubicBezTo>
                <a:cubicBezTo>
                  <a:pt x="1" y="5677"/>
                  <a:pt x="927" y="6070"/>
                  <a:pt x="2069" y="6070"/>
                </a:cubicBezTo>
                <a:cubicBezTo>
                  <a:pt x="3211" y="6070"/>
                  <a:pt x="4137" y="5678"/>
                  <a:pt x="4137" y="4001"/>
                </a:cubicBezTo>
                <a:cubicBezTo>
                  <a:pt x="4137" y="2325"/>
                  <a:pt x="2855" y="0"/>
                  <a:pt x="20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4"/>
          <p:cNvSpPr/>
          <p:nvPr/>
        </p:nvSpPr>
        <p:spPr>
          <a:xfrm>
            <a:off x="5422231" y="3810841"/>
            <a:ext cx="47191" cy="37718"/>
          </a:xfrm>
          <a:custGeom>
            <a:avLst/>
            <a:gdLst/>
            <a:ahLst/>
            <a:cxnLst/>
            <a:rect l="l" t="t" r="r" b="b"/>
            <a:pathLst>
              <a:path w="1071" h="856" extrusionOk="0">
                <a:moveTo>
                  <a:pt x="903" y="0"/>
                </a:moveTo>
                <a:cubicBezTo>
                  <a:pt x="872" y="0"/>
                  <a:pt x="841" y="10"/>
                  <a:pt x="814" y="30"/>
                </a:cubicBezTo>
                <a:lnTo>
                  <a:pt x="78" y="588"/>
                </a:lnTo>
                <a:cubicBezTo>
                  <a:pt x="12" y="638"/>
                  <a:pt x="1" y="730"/>
                  <a:pt x="49" y="796"/>
                </a:cubicBezTo>
                <a:cubicBezTo>
                  <a:pt x="79" y="835"/>
                  <a:pt x="123" y="855"/>
                  <a:pt x="167" y="855"/>
                </a:cubicBezTo>
                <a:cubicBezTo>
                  <a:pt x="197" y="855"/>
                  <a:pt x="230" y="846"/>
                  <a:pt x="257" y="825"/>
                </a:cubicBezTo>
                <a:lnTo>
                  <a:pt x="993" y="265"/>
                </a:lnTo>
                <a:cubicBezTo>
                  <a:pt x="1059" y="215"/>
                  <a:pt x="1070" y="124"/>
                  <a:pt x="1021" y="58"/>
                </a:cubicBezTo>
                <a:cubicBezTo>
                  <a:pt x="992" y="20"/>
                  <a:pt x="948" y="0"/>
                  <a:pt x="9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24"/>
          <p:cNvSpPr/>
          <p:nvPr/>
        </p:nvSpPr>
        <p:spPr>
          <a:xfrm>
            <a:off x="5419808" y="3783037"/>
            <a:ext cx="19564" cy="166512"/>
          </a:xfrm>
          <a:custGeom>
            <a:avLst/>
            <a:gdLst/>
            <a:ahLst/>
            <a:cxnLst/>
            <a:rect l="l" t="t" r="r" b="b"/>
            <a:pathLst>
              <a:path w="444" h="3779" extrusionOk="0">
                <a:moveTo>
                  <a:pt x="222" y="1"/>
                </a:moveTo>
                <a:cubicBezTo>
                  <a:pt x="101" y="1"/>
                  <a:pt x="1" y="100"/>
                  <a:pt x="1" y="223"/>
                </a:cubicBezTo>
                <a:lnTo>
                  <a:pt x="1" y="3556"/>
                </a:lnTo>
                <a:cubicBezTo>
                  <a:pt x="1" y="3678"/>
                  <a:pt x="99" y="3778"/>
                  <a:pt x="222" y="3778"/>
                </a:cubicBezTo>
                <a:cubicBezTo>
                  <a:pt x="343" y="3778"/>
                  <a:pt x="444" y="3678"/>
                  <a:pt x="444" y="3556"/>
                </a:cubicBezTo>
                <a:lnTo>
                  <a:pt x="444" y="223"/>
                </a:lnTo>
                <a:cubicBezTo>
                  <a:pt x="444" y="101"/>
                  <a:pt x="344" y="1"/>
                  <a:pt x="2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24"/>
          <p:cNvSpPr/>
          <p:nvPr/>
        </p:nvSpPr>
        <p:spPr>
          <a:xfrm>
            <a:off x="5406281" y="3900332"/>
            <a:ext cx="27539" cy="116369"/>
          </a:xfrm>
          <a:custGeom>
            <a:avLst/>
            <a:gdLst/>
            <a:ahLst/>
            <a:cxnLst/>
            <a:rect l="l" t="t" r="r" b="b"/>
            <a:pathLst>
              <a:path w="625" h="2641" extrusionOk="0">
                <a:moveTo>
                  <a:pt x="313" y="1"/>
                </a:moveTo>
                <a:cubicBezTo>
                  <a:pt x="140" y="1"/>
                  <a:pt x="1" y="140"/>
                  <a:pt x="1" y="313"/>
                </a:cubicBezTo>
                <a:lnTo>
                  <a:pt x="1" y="2641"/>
                </a:lnTo>
                <a:lnTo>
                  <a:pt x="625" y="2641"/>
                </a:lnTo>
                <a:lnTo>
                  <a:pt x="625" y="313"/>
                </a:lnTo>
                <a:cubicBezTo>
                  <a:pt x="625" y="140"/>
                  <a:pt x="486" y="1"/>
                  <a:pt x="3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24"/>
          <p:cNvSpPr/>
          <p:nvPr/>
        </p:nvSpPr>
        <p:spPr>
          <a:xfrm>
            <a:off x="5461315" y="3900332"/>
            <a:ext cx="27583" cy="116369"/>
          </a:xfrm>
          <a:custGeom>
            <a:avLst/>
            <a:gdLst/>
            <a:ahLst/>
            <a:cxnLst/>
            <a:rect l="l" t="t" r="r" b="b"/>
            <a:pathLst>
              <a:path w="626" h="2641" extrusionOk="0">
                <a:moveTo>
                  <a:pt x="313" y="1"/>
                </a:moveTo>
                <a:cubicBezTo>
                  <a:pt x="141" y="1"/>
                  <a:pt x="1" y="140"/>
                  <a:pt x="1" y="313"/>
                </a:cubicBezTo>
                <a:lnTo>
                  <a:pt x="1" y="2641"/>
                </a:lnTo>
                <a:lnTo>
                  <a:pt x="625" y="2641"/>
                </a:lnTo>
                <a:lnTo>
                  <a:pt x="625" y="313"/>
                </a:lnTo>
                <a:cubicBezTo>
                  <a:pt x="625" y="140"/>
                  <a:pt x="486" y="1"/>
                  <a:pt x="3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24"/>
          <p:cNvSpPr/>
          <p:nvPr/>
        </p:nvSpPr>
        <p:spPr>
          <a:xfrm>
            <a:off x="5516437" y="3900332"/>
            <a:ext cx="27495" cy="116369"/>
          </a:xfrm>
          <a:custGeom>
            <a:avLst/>
            <a:gdLst/>
            <a:ahLst/>
            <a:cxnLst/>
            <a:rect l="l" t="t" r="r" b="b"/>
            <a:pathLst>
              <a:path w="624" h="2641" extrusionOk="0">
                <a:moveTo>
                  <a:pt x="312" y="1"/>
                </a:moveTo>
                <a:cubicBezTo>
                  <a:pt x="139" y="1"/>
                  <a:pt x="0" y="140"/>
                  <a:pt x="0" y="313"/>
                </a:cubicBezTo>
                <a:lnTo>
                  <a:pt x="0" y="2641"/>
                </a:lnTo>
                <a:lnTo>
                  <a:pt x="623" y="2641"/>
                </a:lnTo>
                <a:lnTo>
                  <a:pt x="623" y="313"/>
                </a:lnTo>
                <a:cubicBezTo>
                  <a:pt x="623" y="140"/>
                  <a:pt x="484" y="1"/>
                  <a:pt x="3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24"/>
          <p:cNvSpPr/>
          <p:nvPr/>
        </p:nvSpPr>
        <p:spPr>
          <a:xfrm>
            <a:off x="5571471" y="3900332"/>
            <a:ext cx="27539" cy="116369"/>
          </a:xfrm>
          <a:custGeom>
            <a:avLst/>
            <a:gdLst/>
            <a:ahLst/>
            <a:cxnLst/>
            <a:rect l="l" t="t" r="r" b="b"/>
            <a:pathLst>
              <a:path w="625" h="2641" extrusionOk="0">
                <a:moveTo>
                  <a:pt x="313" y="1"/>
                </a:moveTo>
                <a:cubicBezTo>
                  <a:pt x="140" y="1"/>
                  <a:pt x="1" y="140"/>
                  <a:pt x="1" y="313"/>
                </a:cubicBezTo>
                <a:lnTo>
                  <a:pt x="1" y="2641"/>
                </a:lnTo>
                <a:lnTo>
                  <a:pt x="625" y="2641"/>
                </a:lnTo>
                <a:lnTo>
                  <a:pt x="625" y="313"/>
                </a:lnTo>
                <a:cubicBezTo>
                  <a:pt x="625" y="140"/>
                  <a:pt x="486" y="1"/>
                  <a:pt x="3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24"/>
          <p:cNvSpPr/>
          <p:nvPr/>
        </p:nvSpPr>
        <p:spPr>
          <a:xfrm>
            <a:off x="5626461" y="3900332"/>
            <a:ext cx="27539" cy="116369"/>
          </a:xfrm>
          <a:custGeom>
            <a:avLst/>
            <a:gdLst/>
            <a:ahLst/>
            <a:cxnLst/>
            <a:rect l="l" t="t" r="r" b="b"/>
            <a:pathLst>
              <a:path w="625" h="2641" extrusionOk="0">
                <a:moveTo>
                  <a:pt x="313" y="1"/>
                </a:moveTo>
                <a:cubicBezTo>
                  <a:pt x="140" y="1"/>
                  <a:pt x="1" y="140"/>
                  <a:pt x="1" y="313"/>
                </a:cubicBezTo>
                <a:lnTo>
                  <a:pt x="1" y="2641"/>
                </a:lnTo>
                <a:lnTo>
                  <a:pt x="625" y="2641"/>
                </a:lnTo>
                <a:lnTo>
                  <a:pt x="625" y="313"/>
                </a:lnTo>
                <a:cubicBezTo>
                  <a:pt x="625" y="140"/>
                  <a:pt x="486" y="1"/>
                  <a:pt x="3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24"/>
          <p:cNvSpPr/>
          <p:nvPr/>
        </p:nvSpPr>
        <p:spPr>
          <a:xfrm>
            <a:off x="5406281" y="3928885"/>
            <a:ext cx="233972" cy="13792"/>
          </a:xfrm>
          <a:custGeom>
            <a:avLst/>
            <a:gdLst/>
            <a:ahLst/>
            <a:cxnLst/>
            <a:rect l="l" t="t" r="r" b="b"/>
            <a:pathLst>
              <a:path w="5310" h="313" extrusionOk="0">
                <a:moveTo>
                  <a:pt x="1" y="1"/>
                </a:moveTo>
                <a:lnTo>
                  <a:pt x="1" y="313"/>
                </a:lnTo>
                <a:lnTo>
                  <a:pt x="5310" y="313"/>
                </a:lnTo>
                <a:lnTo>
                  <a:pt x="53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24"/>
          <p:cNvSpPr/>
          <p:nvPr/>
        </p:nvSpPr>
        <p:spPr>
          <a:xfrm>
            <a:off x="5406281" y="3970216"/>
            <a:ext cx="233972" cy="13792"/>
          </a:xfrm>
          <a:custGeom>
            <a:avLst/>
            <a:gdLst/>
            <a:ahLst/>
            <a:cxnLst/>
            <a:rect l="l" t="t" r="r" b="b"/>
            <a:pathLst>
              <a:path w="5310" h="313" extrusionOk="0">
                <a:moveTo>
                  <a:pt x="1" y="1"/>
                </a:moveTo>
                <a:lnTo>
                  <a:pt x="1" y="313"/>
                </a:lnTo>
                <a:lnTo>
                  <a:pt x="5310" y="313"/>
                </a:lnTo>
                <a:lnTo>
                  <a:pt x="53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24"/>
          <p:cNvSpPr/>
          <p:nvPr/>
        </p:nvSpPr>
        <p:spPr>
          <a:xfrm>
            <a:off x="5948206" y="3779116"/>
            <a:ext cx="435117" cy="244547"/>
          </a:xfrm>
          <a:custGeom>
            <a:avLst/>
            <a:gdLst/>
            <a:ahLst/>
            <a:cxnLst/>
            <a:rect l="l" t="t" r="r" b="b"/>
            <a:pathLst>
              <a:path w="9875" h="5550" extrusionOk="0">
                <a:moveTo>
                  <a:pt x="0" y="1"/>
                </a:moveTo>
                <a:lnTo>
                  <a:pt x="0" y="5549"/>
                </a:lnTo>
                <a:lnTo>
                  <a:pt x="9874" y="5549"/>
                </a:lnTo>
                <a:lnTo>
                  <a:pt x="987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4"/>
          <p:cNvSpPr/>
          <p:nvPr/>
        </p:nvSpPr>
        <p:spPr>
          <a:xfrm>
            <a:off x="5933093" y="3674511"/>
            <a:ext cx="450187" cy="104648"/>
          </a:xfrm>
          <a:custGeom>
            <a:avLst/>
            <a:gdLst/>
            <a:ahLst/>
            <a:cxnLst/>
            <a:rect l="l" t="t" r="r" b="b"/>
            <a:pathLst>
              <a:path w="10217" h="2375" extrusionOk="0">
                <a:moveTo>
                  <a:pt x="1" y="1"/>
                </a:moveTo>
                <a:lnTo>
                  <a:pt x="1" y="2375"/>
                </a:lnTo>
                <a:lnTo>
                  <a:pt x="10216" y="2375"/>
                </a:lnTo>
                <a:lnTo>
                  <a:pt x="528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24"/>
          <p:cNvSpPr/>
          <p:nvPr/>
        </p:nvSpPr>
        <p:spPr>
          <a:xfrm>
            <a:off x="5715556" y="3674511"/>
            <a:ext cx="435117" cy="349195"/>
          </a:xfrm>
          <a:custGeom>
            <a:avLst/>
            <a:gdLst/>
            <a:ahLst/>
            <a:cxnLst/>
            <a:rect l="l" t="t" r="r" b="b"/>
            <a:pathLst>
              <a:path w="9875" h="7925" extrusionOk="0">
                <a:moveTo>
                  <a:pt x="4938" y="1"/>
                </a:moveTo>
                <a:lnTo>
                  <a:pt x="1" y="2375"/>
                </a:lnTo>
                <a:lnTo>
                  <a:pt x="1" y="7924"/>
                </a:lnTo>
                <a:lnTo>
                  <a:pt x="9874" y="7924"/>
                </a:lnTo>
                <a:lnTo>
                  <a:pt x="9874" y="2375"/>
                </a:lnTo>
                <a:lnTo>
                  <a:pt x="493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24"/>
          <p:cNvSpPr/>
          <p:nvPr/>
        </p:nvSpPr>
        <p:spPr>
          <a:xfrm>
            <a:off x="5818795" y="3853758"/>
            <a:ext cx="113373" cy="169905"/>
          </a:xfrm>
          <a:custGeom>
            <a:avLst/>
            <a:gdLst/>
            <a:ahLst/>
            <a:cxnLst/>
            <a:rect l="l" t="t" r="r" b="b"/>
            <a:pathLst>
              <a:path w="2573" h="3856" extrusionOk="0">
                <a:moveTo>
                  <a:pt x="1" y="1"/>
                </a:moveTo>
                <a:lnTo>
                  <a:pt x="1" y="3855"/>
                </a:lnTo>
                <a:lnTo>
                  <a:pt x="2572" y="3855"/>
                </a:lnTo>
                <a:lnTo>
                  <a:pt x="2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24"/>
          <p:cNvSpPr/>
          <p:nvPr/>
        </p:nvSpPr>
        <p:spPr>
          <a:xfrm>
            <a:off x="5932124" y="3853758"/>
            <a:ext cx="113285" cy="169905"/>
          </a:xfrm>
          <a:custGeom>
            <a:avLst/>
            <a:gdLst/>
            <a:ahLst/>
            <a:cxnLst/>
            <a:rect l="l" t="t" r="r" b="b"/>
            <a:pathLst>
              <a:path w="2571" h="3856" extrusionOk="0">
                <a:moveTo>
                  <a:pt x="0" y="1"/>
                </a:moveTo>
                <a:lnTo>
                  <a:pt x="0" y="3855"/>
                </a:lnTo>
                <a:lnTo>
                  <a:pt x="2570" y="3855"/>
                </a:lnTo>
                <a:lnTo>
                  <a:pt x="25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24"/>
          <p:cNvSpPr/>
          <p:nvPr/>
        </p:nvSpPr>
        <p:spPr>
          <a:xfrm>
            <a:off x="5842280" y="3875481"/>
            <a:ext cx="89799" cy="148182"/>
          </a:xfrm>
          <a:custGeom>
            <a:avLst/>
            <a:gdLst/>
            <a:ahLst/>
            <a:cxnLst/>
            <a:rect l="l" t="t" r="r" b="b"/>
            <a:pathLst>
              <a:path w="2038" h="3363" extrusionOk="0">
                <a:moveTo>
                  <a:pt x="1" y="0"/>
                </a:moveTo>
                <a:lnTo>
                  <a:pt x="1" y="3362"/>
                </a:lnTo>
                <a:lnTo>
                  <a:pt x="2038" y="3362"/>
                </a:lnTo>
                <a:lnTo>
                  <a:pt x="20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4"/>
          <p:cNvSpPr/>
          <p:nvPr/>
        </p:nvSpPr>
        <p:spPr>
          <a:xfrm>
            <a:off x="5932124" y="3875481"/>
            <a:ext cx="89799" cy="148182"/>
          </a:xfrm>
          <a:custGeom>
            <a:avLst/>
            <a:gdLst/>
            <a:ahLst/>
            <a:cxnLst/>
            <a:rect l="l" t="t" r="r" b="b"/>
            <a:pathLst>
              <a:path w="2038" h="3363" extrusionOk="0">
                <a:moveTo>
                  <a:pt x="0" y="0"/>
                </a:moveTo>
                <a:lnTo>
                  <a:pt x="0" y="3362"/>
                </a:lnTo>
                <a:lnTo>
                  <a:pt x="2037" y="3362"/>
                </a:lnTo>
                <a:lnTo>
                  <a:pt x="20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24"/>
          <p:cNvSpPr/>
          <p:nvPr/>
        </p:nvSpPr>
        <p:spPr>
          <a:xfrm>
            <a:off x="5909916" y="3708131"/>
            <a:ext cx="46398" cy="46310"/>
          </a:xfrm>
          <a:custGeom>
            <a:avLst/>
            <a:gdLst/>
            <a:ahLst/>
            <a:cxnLst/>
            <a:rect l="l" t="t" r="r" b="b"/>
            <a:pathLst>
              <a:path w="1053" h="1051" extrusionOk="0">
                <a:moveTo>
                  <a:pt x="527" y="0"/>
                </a:moveTo>
                <a:cubicBezTo>
                  <a:pt x="236" y="0"/>
                  <a:pt x="1" y="235"/>
                  <a:pt x="1" y="526"/>
                </a:cubicBezTo>
                <a:cubicBezTo>
                  <a:pt x="1" y="814"/>
                  <a:pt x="234" y="1051"/>
                  <a:pt x="523" y="1051"/>
                </a:cubicBezTo>
                <a:cubicBezTo>
                  <a:pt x="524" y="1051"/>
                  <a:pt x="525" y="1051"/>
                  <a:pt x="527" y="1051"/>
                </a:cubicBezTo>
                <a:cubicBezTo>
                  <a:pt x="817" y="1051"/>
                  <a:pt x="1052" y="816"/>
                  <a:pt x="1052" y="526"/>
                </a:cubicBezTo>
                <a:cubicBezTo>
                  <a:pt x="1052" y="235"/>
                  <a:pt x="817" y="0"/>
                  <a:pt x="5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24"/>
          <p:cNvSpPr/>
          <p:nvPr/>
        </p:nvSpPr>
        <p:spPr>
          <a:xfrm>
            <a:off x="5715556" y="3835340"/>
            <a:ext cx="435117" cy="18506"/>
          </a:xfrm>
          <a:custGeom>
            <a:avLst/>
            <a:gdLst/>
            <a:ahLst/>
            <a:cxnLst/>
            <a:rect l="l" t="t" r="r" b="b"/>
            <a:pathLst>
              <a:path w="9875" h="420" extrusionOk="0">
                <a:moveTo>
                  <a:pt x="1" y="0"/>
                </a:moveTo>
                <a:lnTo>
                  <a:pt x="1" y="420"/>
                </a:lnTo>
                <a:lnTo>
                  <a:pt x="9874" y="420"/>
                </a:lnTo>
                <a:lnTo>
                  <a:pt x="98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24"/>
          <p:cNvSpPr/>
          <p:nvPr/>
        </p:nvSpPr>
        <p:spPr>
          <a:xfrm>
            <a:off x="5715556" y="3779116"/>
            <a:ext cx="435117" cy="18550"/>
          </a:xfrm>
          <a:custGeom>
            <a:avLst/>
            <a:gdLst/>
            <a:ahLst/>
            <a:cxnLst/>
            <a:rect l="l" t="t" r="r" b="b"/>
            <a:pathLst>
              <a:path w="9875" h="421" extrusionOk="0">
                <a:moveTo>
                  <a:pt x="1" y="1"/>
                </a:moveTo>
                <a:lnTo>
                  <a:pt x="1" y="420"/>
                </a:lnTo>
                <a:lnTo>
                  <a:pt x="9874" y="420"/>
                </a:lnTo>
                <a:lnTo>
                  <a:pt x="98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24"/>
          <p:cNvSpPr/>
          <p:nvPr/>
        </p:nvSpPr>
        <p:spPr>
          <a:xfrm>
            <a:off x="6150630" y="3835340"/>
            <a:ext cx="232650" cy="18506"/>
          </a:xfrm>
          <a:custGeom>
            <a:avLst/>
            <a:gdLst/>
            <a:ahLst/>
            <a:cxnLst/>
            <a:rect l="l" t="t" r="r" b="b"/>
            <a:pathLst>
              <a:path w="5280" h="420" extrusionOk="0">
                <a:moveTo>
                  <a:pt x="0" y="0"/>
                </a:moveTo>
                <a:lnTo>
                  <a:pt x="0" y="420"/>
                </a:lnTo>
                <a:lnTo>
                  <a:pt x="5279" y="420"/>
                </a:lnTo>
                <a:lnTo>
                  <a:pt x="52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24"/>
          <p:cNvSpPr/>
          <p:nvPr/>
        </p:nvSpPr>
        <p:spPr>
          <a:xfrm>
            <a:off x="5757239" y="3779116"/>
            <a:ext cx="18506" cy="244547"/>
          </a:xfrm>
          <a:custGeom>
            <a:avLst/>
            <a:gdLst/>
            <a:ahLst/>
            <a:cxnLst/>
            <a:rect l="l" t="t" r="r" b="b"/>
            <a:pathLst>
              <a:path w="420" h="5550" extrusionOk="0">
                <a:moveTo>
                  <a:pt x="0" y="1"/>
                </a:moveTo>
                <a:lnTo>
                  <a:pt x="0" y="5549"/>
                </a:lnTo>
                <a:lnTo>
                  <a:pt x="420" y="5549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24"/>
          <p:cNvSpPr/>
          <p:nvPr/>
        </p:nvSpPr>
        <p:spPr>
          <a:xfrm>
            <a:off x="6199099" y="3779116"/>
            <a:ext cx="18506" cy="244547"/>
          </a:xfrm>
          <a:custGeom>
            <a:avLst/>
            <a:gdLst/>
            <a:ahLst/>
            <a:cxnLst/>
            <a:rect l="l" t="t" r="r" b="b"/>
            <a:pathLst>
              <a:path w="420" h="5550" extrusionOk="0">
                <a:moveTo>
                  <a:pt x="0" y="1"/>
                </a:moveTo>
                <a:lnTo>
                  <a:pt x="0" y="5549"/>
                </a:lnTo>
                <a:lnTo>
                  <a:pt x="420" y="5549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24"/>
          <p:cNvSpPr/>
          <p:nvPr/>
        </p:nvSpPr>
        <p:spPr>
          <a:xfrm>
            <a:off x="6266955" y="3779116"/>
            <a:ext cx="18506" cy="244547"/>
          </a:xfrm>
          <a:custGeom>
            <a:avLst/>
            <a:gdLst/>
            <a:ahLst/>
            <a:cxnLst/>
            <a:rect l="l" t="t" r="r" b="b"/>
            <a:pathLst>
              <a:path w="420" h="5550" extrusionOk="0">
                <a:moveTo>
                  <a:pt x="0" y="1"/>
                </a:moveTo>
                <a:lnTo>
                  <a:pt x="0" y="5549"/>
                </a:lnTo>
                <a:lnTo>
                  <a:pt x="420" y="5549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24"/>
          <p:cNvSpPr/>
          <p:nvPr/>
        </p:nvSpPr>
        <p:spPr>
          <a:xfrm>
            <a:off x="6334811" y="3779116"/>
            <a:ext cx="18506" cy="244547"/>
          </a:xfrm>
          <a:custGeom>
            <a:avLst/>
            <a:gdLst/>
            <a:ahLst/>
            <a:cxnLst/>
            <a:rect l="l" t="t" r="r" b="b"/>
            <a:pathLst>
              <a:path w="420" h="5550" extrusionOk="0">
                <a:moveTo>
                  <a:pt x="0" y="1"/>
                </a:moveTo>
                <a:lnTo>
                  <a:pt x="0" y="5549"/>
                </a:lnTo>
                <a:lnTo>
                  <a:pt x="420" y="5549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24"/>
          <p:cNvSpPr/>
          <p:nvPr/>
        </p:nvSpPr>
        <p:spPr>
          <a:xfrm>
            <a:off x="6088458" y="3779116"/>
            <a:ext cx="18506" cy="244547"/>
          </a:xfrm>
          <a:custGeom>
            <a:avLst/>
            <a:gdLst/>
            <a:ahLst/>
            <a:cxnLst/>
            <a:rect l="l" t="t" r="r" b="b"/>
            <a:pathLst>
              <a:path w="420" h="5550" extrusionOk="0">
                <a:moveTo>
                  <a:pt x="0" y="1"/>
                </a:moveTo>
                <a:lnTo>
                  <a:pt x="0" y="5549"/>
                </a:lnTo>
                <a:lnTo>
                  <a:pt x="420" y="5549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24"/>
          <p:cNvSpPr/>
          <p:nvPr/>
        </p:nvSpPr>
        <p:spPr>
          <a:xfrm>
            <a:off x="6105510" y="4058077"/>
            <a:ext cx="171800" cy="85922"/>
          </a:xfrm>
          <a:custGeom>
            <a:avLst/>
            <a:gdLst/>
            <a:ahLst/>
            <a:cxnLst/>
            <a:rect l="l" t="t" r="r" b="b"/>
            <a:pathLst>
              <a:path w="3899" h="1950" extrusionOk="0">
                <a:moveTo>
                  <a:pt x="1949" y="0"/>
                </a:moveTo>
                <a:cubicBezTo>
                  <a:pt x="872" y="0"/>
                  <a:pt x="0" y="874"/>
                  <a:pt x="0" y="1949"/>
                </a:cubicBezTo>
                <a:lnTo>
                  <a:pt x="3899" y="1949"/>
                </a:lnTo>
                <a:cubicBezTo>
                  <a:pt x="3899" y="873"/>
                  <a:pt x="3025" y="0"/>
                  <a:pt x="19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24"/>
          <p:cNvSpPr/>
          <p:nvPr/>
        </p:nvSpPr>
        <p:spPr>
          <a:xfrm>
            <a:off x="6066603" y="4058077"/>
            <a:ext cx="171800" cy="85922"/>
          </a:xfrm>
          <a:custGeom>
            <a:avLst/>
            <a:gdLst/>
            <a:ahLst/>
            <a:cxnLst/>
            <a:rect l="l" t="t" r="r" b="b"/>
            <a:pathLst>
              <a:path w="3899" h="1950" extrusionOk="0">
                <a:moveTo>
                  <a:pt x="1949" y="0"/>
                </a:moveTo>
                <a:cubicBezTo>
                  <a:pt x="873" y="0"/>
                  <a:pt x="0" y="874"/>
                  <a:pt x="0" y="1949"/>
                </a:cubicBezTo>
                <a:lnTo>
                  <a:pt x="3899" y="1949"/>
                </a:lnTo>
                <a:cubicBezTo>
                  <a:pt x="3899" y="873"/>
                  <a:pt x="3027" y="0"/>
                  <a:pt x="19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24"/>
          <p:cNvSpPr/>
          <p:nvPr/>
        </p:nvSpPr>
        <p:spPr>
          <a:xfrm>
            <a:off x="6027739" y="4058077"/>
            <a:ext cx="171800" cy="85922"/>
          </a:xfrm>
          <a:custGeom>
            <a:avLst/>
            <a:gdLst/>
            <a:ahLst/>
            <a:cxnLst/>
            <a:rect l="l" t="t" r="r" b="b"/>
            <a:pathLst>
              <a:path w="3899" h="1950" extrusionOk="0">
                <a:moveTo>
                  <a:pt x="1949" y="0"/>
                </a:moveTo>
                <a:cubicBezTo>
                  <a:pt x="872" y="0"/>
                  <a:pt x="0" y="874"/>
                  <a:pt x="0" y="1949"/>
                </a:cubicBezTo>
                <a:lnTo>
                  <a:pt x="3899" y="1949"/>
                </a:lnTo>
                <a:cubicBezTo>
                  <a:pt x="3899" y="873"/>
                  <a:pt x="3025" y="0"/>
                  <a:pt x="19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24"/>
          <p:cNvSpPr/>
          <p:nvPr/>
        </p:nvSpPr>
        <p:spPr>
          <a:xfrm>
            <a:off x="5988920" y="4058077"/>
            <a:ext cx="171756" cy="85922"/>
          </a:xfrm>
          <a:custGeom>
            <a:avLst/>
            <a:gdLst/>
            <a:ahLst/>
            <a:cxnLst/>
            <a:rect l="l" t="t" r="r" b="b"/>
            <a:pathLst>
              <a:path w="3898" h="1950" extrusionOk="0">
                <a:moveTo>
                  <a:pt x="1948" y="0"/>
                </a:moveTo>
                <a:cubicBezTo>
                  <a:pt x="872" y="0"/>
                  <a:pt x="0" y="874"/>
                  <a:pt x="0" y="1949"/>
                </a:cubicBezTo>
                <a:lnTo>
                  <a:pt x="3898" y="1949"/>
                </a:lnTo>
                <a:cubicBezTo>
                  <a:pt x="3898" y="873"/>
                  <a:pt x="3025" y="0"/>
                  <a:pt x="19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24"/>
          <p:cNvSpPr/>
          <p:nvPr/>
        </p:nvSpPr>
        <p:spPr>
          <a:xfrm>
            <a:off x="5950013" y="4058077"/>
            <a:ext cx="171800" cy="85922"/>
          </a:xfrm>
          <a:custGeom>
            <a:avLst/>
            <a:gdLst/>
            <a:ahLst/>
            <a:cxnLst/>
            <a:rect l="l" t="t" r="r" b="b"/>
            <a:pathLst>
              <a:path w="3899" h="1950" extrusionOk="0">
                <a:moveTo>
                  <a:pt x="1949" y="0"/>
                </a:moveTo>
                <a:cubicBezTo>
                  <a:pt x="873" y="0"/>
                  <a:pt x="0" y="874"/>
                  <a:pt x="0" y="1949"/>
                </a:cubicBezTo>
                <a:lnTo>
                  <a:pt x="3899" y="1949"/>
                </a:lnTo>
                <a:cubicBezTo>
                  <a:pt x="3899" y="873"/>
                  <a:pt x="3025" y="0"/>
                  <a:pt x="19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24"/>
          <p:cNvSpPr/>
          <p:nvPr/>
        </p:nvSpPr>
        <p:spPr>
          <a:xfrm>
            <a:off x="5368475" y="3900949"/>
            <a:ext cx="19784" cy="79136"/>
          </a:xfrm>
          <a:custGeom>
            <a:avLst/>
            <a:gdLst/>
            <a:ahLst/>
            <a:cxnLst/>
            <a:rect l="l" t="t" r="r" b="b"/>
            <a:pathLst>
              <a:path w="449" h="1796" extrusionOk="0">
                <a:moveTo>
                  <a:pt x="224" y="0"/>
                </a:moveTo>
                <a:cubicBezTo>
                  <a:pt x="101" y="0"/>
                  <a:pt x="0" y="102"/>
                  <a:pt x="0" y="224"/>
                </a:cubicBezTo>
                <a:lnTo>
                  <a:pt x="0" y="1573"/>
                </a:lnTo>
                <a:cubicBezTo>
                  <a:pt x="0" y="1696"/>
                  <a:pt x="101" y="1796"/>
                  <a:pt x="224" y="1796"/>
                </a:cubicBezTo>
                <a:cubicBezTo>
                  <a:pt x="347" y="1796"/>
                  <a:pt x="447" y="1697"/>
                  <a:pt x="448" y="1574"/>
                </a:cubicBezTo>
                <a:lnTo>
                  <a:pt x="448" y="224"/>
                </a:lnTo>
                <a:cubicBezTo>
                  <a:pt x="448" y="102"/>
                  <a:pt x="347" y="0"/>
                  <a:pt x="2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24"/>
          <p:cNvSpPr/>
          <p:nvPr/>
        </p:nvSpPr>
        <p:spPr>
          <a:xfrm>
            <a:off x="5232498" y="3863937"/>
            <a:ext cx="93148" cy="123022"/>
          </a:xfrm>
          <a:custGeom>
            <a:avLst/>
            <a:gdLst/>
            <a:ahLst/>
            <a:cxnLst/>
            <a:rect l="l" t="t" r="r" b="b"/>
            <a:pathLst>
              <a:path w="2114" h="2792" extrusionOk="0">
                <a:moveTo>
                  <a:pt x="0" y="0"/>
                </a:moveTo>
                <a:lnTo>
                  <a:pt x="0" y="2791"/>
                </a:lnTo>
                <a:lnTo>
                  <a:pt x="2113" y="2791"/>
                </a:lnTo>
                <a:lnTo>
                  <a:pt x="2113" y="1109"/>
                </a:lnTo>
                <a:cubicBezTo>
                  <a:pt x="2113" y="496"/>
                  <a:pt x="1617" y="0"/>
                  <a:pt x="10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24"/>
          <p:cNvSpPr/>
          <p:nvPr/>
        </p:nvSpPr>
        <p:spPr>
          <a:xfrm>
            <a:off x="5232498" y="3957350"/>
            <a:ext cx="167482" cy="95748"/>
          </a:xfrm>
          <a:custGeom>
            <a:avLst/>
            <a:gdLst/>
            <a:ahLst/>
            <a:cxnLst/>
            <a:rect l="l" t="t" r="r" b="b"/>
            <a:pathLst>
              <a:path w="3801" h="2173" extrusionOk="0">
                <a:moveTo>
                  <a:pt x="0" y="0"/>
                </a:moveTo>
                <a:lnTo>
                  <a:pt x="0" y="2172"/>
                </a:lnTo>
                <a:lnTo>
                  <a:pt x="3800" y="2172"/>
                </a:lnTo>
                <a:lnTo>
                  <a:pt x="3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24"/>
          <p:cNvSpPr/>
          <p:nvPr/>
        </p:nvSpPr>
        <p:spPr>
          <a:xfrm>
            <a:off x="5232498" y="3849132"/>
            <a:ext cx="114034" cy="23001"/>
          </a:xfrm>
          <a:custGeom>
            <a:avLst/>
            <a:gdLst/>
            <a:ahLst/>
            <a:cxnLst/>
            <a:rect l="l" t="t" r="r" b="b"/>
            <a:pathLst>
              <a:path w="2588" h="522" extrusionOk="0">
                <a:moveTo>
                  <a:pt x="500" y="1"/>
                </a:moveTo>
                <a:cubicBezTo>
                  <a:pt x="224" y="1"/>
                  <a:pt x="0" y="224"/>
                  <a:pt x="0" y="500"/>
                </a:cubicBezTo>
                <a:lnTo>
                  <a:pt x="0" y="521"/>
                </a:lnTo>
                <a:lnTo>
                  <a:pt x="2588" y="521"/>
                </a:lnTo>
                <a:lnTo>
                  <a:pt x="2588" y="500"/>
                </a:lnTo>
                <a:cubicBezTo>
                  <a:pt x="2588" y="225"/>
                  <a:pt x="2365" y="1"/>
                  <a:pt x="20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24"/>
          <p:cNvSpPr/>
          <p:nvPr/>
        </p:nvSpPr>
        <p:spPr>
          <a:xfrm>
            <a:off x="5269378" y="4015072"/>
            <a:ext cx="156554" cy="38026"/>
          </a:xfrm>
          <a:custGeom>
            <a:avLst/>
            <a:gdLst/>
            <a:ahLst/>
            <a:cxnLst/>
            <a:rect l="l" t="t" r="r" b="b"/>
            <a:pathLst>
              <a:path w="3553" h="863" extrusionOk="0">
                <a:moveTo>
                  <a:pt x="0" y="1"/>
                </a:moveTo>
                <a:lnTo>
                  <a:pt x="0" y="862"/>
                </a:lnTo>
                <a:lnTo>
                  <a:pt x="3553" y="862"/>
                </a:lnTo>
                <a:lnTo>
                  <a:pt x="35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24"/>
          <p:cNvSpPr/>
          <p:nvPr/>
        </p:nvSpPr>
        <p:spPr>
          <a:xfrm>
            <a:off x="5124060" y="4015072"/>
            <a:ext cx="104957" cy="38026"/>
          </a:xfrm>
          <a:custGeom>
            <a:avLst/>
            <a:gdLst/>
            <a:ahLst/>
            <a:cxnLst/>
            <a:rect l="l" t="t" r="r" b="b"/>
            <a:pathLst>
              <a:path w="2382" h="863" extrusionOk="0">
                <a:moveTo>
                  <a:pt x="0" y="1"/>
                </a:moveTo>
                <a:lnTo>
                  <a:pt x="0" y="862"/>
                </a:lnTo>
                <a:lnTo>
                  <a:pt x="2381" y="862"/>
                </a:lnTo>
                <a:lnTo>
                  <a:pt x="23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24"/>
          <p:cNvSpPr/>
          <p:nvPr/>
        </p:nvSpPr>
        <p:spPr>
          <a:xfrm>
            <a:off x="5192577" y="3990749"/>
            <a:ext cx="99405" cy="99449"/>
          </a:xfrm>
          <a:custGeom>
            <a:avLst/>
            <a:gdLst/>
            <a:ahLst/>
            <a:cxnLst/>
            <a:rect l="l" t="t" r="r" b="b"/>
            <a:pathLst>
              <a:path w="2256" h="2257" extrusionOk="0">
                <a:moveTo>
                  <a:pt x="1129" y="0"/>
                </a:moveTo>
                <a:cubicBezTo>
                  <a:pt x="507" y="0"/>
                  <a:pt x="1" y="507"/>
                  <a:pt x="1" y="1128"/>
                </a:cubicBezTo>
                <a:cubicBezTo>
                  <a:pt x="1" y="1750"/>
                  <a:pt x="507" y="2257"/>
                  <a:pt x="1129" y="2257"/>
                </a:cubicBezTo>
                <a:cubicBezTo>
                  <a:pt x="1750" y="2257"/>
                  <a:pt x="2256" y="1751"/>
                  <a:pt x="2256" y="1128"/>
                </a:cubicBezTo>
                <a:cubicBezTo>
                  <a:pt x="2256" y="505"/>
                  <a:pt x="1750" y="0"/>
                  <a:pt x="11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24"/>
          <p:cNvSpPr/>
          <p:nvPr/>
        </p:nvSpPr>
        <p:spPr>
          <a:xfrm>
            <a:off x="5181958" y="3980042"/>
            <a:ext cx="120731" cy="120775"/>
          </a:xfrm>
          <a:custGeom>
            <a:avLst/>
            <a:gdLst/>
            <a:ahLst/>
            <a:cxnLst/>
            <a:rect l="l" t="t" r="r" b="b"/>
            <a:pathLst>
              <a:path w="2740" h="2741" extrusionOk="0">
                <a:moveTo>
                  <a:pt x="1370" y="487"/>
                </a:moveTo>
                <a:cubicBezTo>
                  <a:pt x="1857" y="487"/>
                  <a:pt x="2255" y="884"/>
                  <a:pt x="2255" y="1372"/>
                </a:cubicBezTo>
                <a:cubicBezTo>
                  <a:pt x="2255" y="1861"/>
                  <a:pt x="1858" y="2257"/>
                  <a:pt x="1370" y="2257"/>
                </a:cubicBezTo>
                <a:cubicBezTo>
                  <a:pt x="882" y="2257"/>
                  <a:pt x="485" y="1861"/>
                  <a:pt x="485" y="1372"/>
                </a:cubicBezTo>
                <a:cubicBezTo>
                  <a:pt x="485" y="884"/>
                  <a:pt x="881" y="487"/>
                  <a:pt x="1370" y="487"/>
                </a:cubicBezTo>
                <a:close/>
                <a:moveTo>
                  <a:pt x="1370" y="1"/>
                </a:moveTo>
                <a:cubicBezTo>
                  <a:pt x="613" y="1"/>
                  <a:pt x="0" y="615"/>
                  <a:pt x="0" y="1371"/>
                </a:cubicBezTo>
                <a:cubicBezTo>
                  <a:pt x="0" y="2128"/>
                  <a:pt x="614" y="2741"/>
                  <a:pt x="1370" y="2741"/>
                </a:cubicBezTo>
                <a:cubicBezTo>
                  <a:pt x="2127" y="2741"/>
                  <a:pt x="2739" y="2127"/>
                  <a:pt x="2739" y="1371"/>
                </a:cubicBezTo>
                <a:cubicBezTo>
                  <a:pt x="2739" y="615"/>
                  <a:pt x="2125" y="1"/>
                  <a:pt x="13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24"/>
          <p:cNvSpPr/>
          <p:nvPr/>
        </p:nvSpPr>
        <p:spPr>
          <a:xfrm>
            <a:off x="5354419" y="4043713"/>
            <a:ext cx="46486" cy="46486"/>
          </a:xfrm>
          <a:custGeom>
            <a:avLst/>
            <a:gdLst/>
            <a:ahLst/>
            <a:cxnLst/>
            <a:rect l="l" t="t" r="r" b="b"/>
            <a:pathLst>
              <a:path w="1055" h="1055" extrusionOk="0">
                <a:moveTo>
                  <a:pt x="528" y="1"/>
                </a:moveTo>
                <a:cubicBezTo>
                  <a:pt x="237" y="1"/>
                  <a:pt x="1" y="237"/>
                  <a:pt x="1" y="528"/>
                </a:cubicBezTo>
                <a:cubicBezTo>
                  <a:pt x="1" y="817"/>
                  <a:pt x="237" y="1055"/>
                  <a:pt x="528" y="1055"/>
                </a:cubicBezTo>
                <a:cubicBezTo>
                  <a:pt x="819" y="1055"/>
                  <a:pt x="1055" y="817"/>
                  <a:pt x="1055" y="528"/>
                </a:cubicBezTo>
                <a:cubicBezTo>
                  <a:pt x="1055" y="237"/>
                  <a:pt x="818" y="1"/>
                  <a:pt x="5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24"/>
          <p:cNvSpPr/>
          <p:nvPr/>
        </p:nvSpPr>
        <p:spPr>
          <a:xfrm>
            <a:off x="5343756" y="4033005"/>
            <a:ext cx="67900" cy="67900"/>
          </a:xfrm>
          <a:custGeom>
            <a:avLst/>
            <a:gdLst/>
            <a:ahLst/>
            <a:cxnLst/>
            <a:rect l="l" t="t" r="r" b="b"/>
            <a:pathLst>
              <a:path w="1541" h="1541" extrusionOk="0">
                <a:moveTo>
                  <a:pt x="770" y="486"/>
                </a:moveTo>
                <a:cubicBezTo>
                  <a:pt x="927" y="486"/>
                  <a:pt x="1054" y="614"/>
                  <a:pt x="1054" y="771"/>
                </a:cubicBezTo>
                <a:cubicBezTo>
                  <a:pt x="1054" y="927"/>
                  <a:pt x="926" y="1054"/>
                  <a:pt x="770" y="1054"/>
                </a:cubicBezTo>
                <a:cubicBezTo>
                  <a:pt x="612" y="1054"/>
                  <a:pt x="486" y="926"/>
                  <a:pt x="486" y="771"/>
                </a:cubicBezTo>
                <a:cubicBezTo>
                  <a:pt x="486" y="614"/>
                  <a:pt x="614" y="486"/>
                  <a:pt x="770" y="486"/>
                </a:cubicBezTo>
                <a:close/>
                <a:moveTo>
                  <a:pt x="770" y="0"/>
                </a:moveTo>
                <a:cubicBezTo>
                  <a:pt x="345" y="0"/>
                  <a:pt x="0" y="346"/>
                  <a:pt x="0" y="771"/>
                </a:cubicBezTo>
                <a:cubicBezTo>
                  <a:pt x="0" y="1195"/>
                  <a:pt x="345" y="1540"/>
                  <a:pt x="770" y="1540"/>
                </a:cubicBezTo>
                <a:cubicBezTo>
                  <a:pt x="1194" y="1540"/>
                  <a:pt x="1540" y="1195"/>
                  <a:pt x="1540" y="771"/>
                </a:cubicBezTo>
                <a:cubicBezTo>
                  <a:pt x="1540" y="346"/>
                  <a:pt x="1195" y="0"/>
                  <a:pt x="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24"/>
          <p:cNvSpPr/>
          <p:nvPr/>
        </p:nvSpPr>
        <p:spPr>
          <a:xfrm>
            <a:off x="4931551" y="3883633"/>
            <a:ext cx="232386" cy="169464"/>
          </a:xfrm>
          <a:custGeom>
            <a:avLst/>
            <a:gdLst/>
            <a:ahLst/>
            <a:cxnLst/>
            <a:rect l="l" t="t" r="r" b="b"/>
            <a:pathLst>
              <a:path w="5274" h="3846" extrusionOk="0">
                <a:moveTo>
                  <a:pt x="0" y="0"/>
                </a:moveTo>
                <a:lnTo>
                  <a:pt x="0" y="3845"/>
                </a:lnTo>
                <a:lnTo>
                  <a:pt x="5274" y="3845"/>
                </a:lnTo>
                <a:lnTo>
                  <a:pt x="527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24"/>
          <p:cNvSpPr/>
          <p:nvPr/>
        </p:nvSpPr>
        <p:spPr>
          <a:xfrm>
            <a:off x="4952568" y="3824633"/>
            <a:ext cx="22472" cy="173474"/>
          </a:xfrm>
          <a:custGeom>
            <a:avLst/>
            <a:gdLst/>
            <a:ahLst/>
            <a:cxnLst/>
            <a:rect l="l" t="t" r="r" b="b"/>
            <a:pathLst>
              <a:path w="510" h="3937" extrusionOk="0">
                <a:moveTo>
                  <a:pt x="255" y="1"/>
                </a:moveTo>
                <a:cubicBezTo>
                  <a:pt x="115" y="1"/>
                  <a:pt x="0" y="116"/>
                  <a:pt x="0" y="256"/>
                </a:cubicBezTo>
                <a:lnTo>
                  <a:pt x="0" y="3681"/>
                </a:lnTo>
                <a:cubicBezTo>
                  <a:pt x="0" y="3823"/>
                  <a:pt x="116" y="3936"/>
                  <a:pt x="255" y="3936"/>
                </a:cubicBezTo>
                <a:cubicBezTo>
                  <a:pt x="394" y="3936"/>
                  <a:pt x="510" y="3823"/>
                  <a:pt x="510" y="3681"/>
                </a:cubicBezTo>
                <a:lnTo>
                  <a:pt x="510" y="256"/>
                </a:lnTo>
                <a:cubicBezTo>
                  <a:pt x="510" y="115"/>
                  <a:pt x="394" y="1"/>
                  <a:pt x="2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24"/>
          <p:cNvSpPr/>
          <p:nvPr/>
        </p:nvSpPr>
        <p:spPr>
          <a:xfrm>
            <a:off x="4994780" y="3824633"/>
            <a:ext cx="22472" cy="173474"/>
          </a:xfrm>
          <a:custGeom>
            <a:avLst/>
            <a:gdLst/>
            <a:ahLst/>
            <a:cxnLst/>
            <a:rect l="l" t="t" r="r" b="b"/>
            <a:pathLst>
              <a:path w="510" h="3937" extrusionOk="0">
                <a:moveTo>
                  <a:pt x="255" y="1"/>
                </a:moveTo>
                <a:cubicBezTo>
                  <a:pt x="115" y="1"/>
                  <a:pt x="1" y="116"/>
                  <a:pt x="1" y="256"/>
                </a:cubicBezTo>
                <a:lnTo>
                  <a:pt x="1" y="3681"/>
                </a:lnTo>
                <a:cubicBezTo>
                  <a:pt x="1" y="3823"/>
                  <a:pt x="116" y="3936"/>
                  <a:pt x="255" y="3936"/>
                </a:cubicBezTo>
                <a:cubicBezTo>
                  <a:pt x="395" y="3936"/>
                  <a:pt x="508" y="3823"/>
                  <a:pt x="509" y="3681"/>
                </a:cubicBezTo>
                <a:lnTo>
                  <a:pt x="509" y="256"/>
                </a:lnTo>
                <a:cubicBezTo>
                  <a:pt x="509" y="115"/>
                  <a:pt x="395" y="1"/>
                  <a:pt x="2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24"/>
          <p:cNvSpPr/>
          <p:nvPr/>
        </p:nvSpPr>
        <p:spPr>
          <a:xfrm>
            <a:off x="5036948" y="3824633"/>
            <a:ext cx="22472" cy="173474"/>
          </a:xfrm>
          <a:custGeom>
            <a:avLst/>
            <a:gdLst/>
            <a:ahLst/>
            <a:cxnLst/>
            <a:rect l="l" t="t" r="r" b="b"/>
            <a:pathLst>
              <a:path w="510" h="3937" extrusionOk="0">
                <a:moveTo>
                  <a:pt x="254" y="1"/>
                </a:moveTo>
                <a:cubicBezTo>
                  <a:pt x="114" y="1"/>
                  <a:pt x="1" y="116"/>
                  <a:pt x="1" y="256"/>
                </a:cubicBezTo>
                <a:lnTo>
                  <a:pt x="1" y="3681"/>
                </a:lnTo>
                <a:cubicBezTo>
                  <a:pt x="1" y="3823"/>
                  <a:pt x="115" y="3936"/>
                  <a:pt x="254" y="3936"/>
                </a:cubicBezTo>
                <a:cubicBezTo>
                  <a:pt x="396" y="3936"/>
                  <a:pt x="509" y="3823"/>
                  <a:pt x="509" y="3681"/>
                </a:cubicBezTo>
                <a:lnTo>
                  <a:pt x="509" y="256"/>
                </a:lnTo>
                <a:cubicBezTo>
                  <a:pt x="509" y="115"/>
                  <a:pt x="395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24"/>
          <p:cNvSpPr/>
          <p:nvPr/>
        </p:nvSpPr>
        <p:spPr>
          <a:xfrm>
            <a:off x="5079160" y="3824633"/>
            <a:ext cx="22428" cy="173474"/>
          </a:xfrm>
          <a:custGeom>
            <a:avLst/>
            <a:gdLst/>
            <a:ahLst/>
            <a:cxnLst/>
            <a:rect l="l" t="t" r="r" b="b"/>
            <a:pathLst>
              <a:path w="509" h="3937" extrusionOk="0">
                <a:moveTo>
                  <a:pt x="255" y="1"/>
                </a:moveTo>
                <a:cubicBezTo>
                  <a:pt x="114" y="1"/>
                  <a:pt x="0" y="116"/>
                  <a:pt x="0" y="256"/>
                </a:cubicBezTo>
                <a:lnTo>
                  <a:pt x="0" y="3681"/>
                </a:lnTo>
                <a:cubicBezTo>
                  <a:pt x="0" y="3823"/>
                  <a:pt x="115" y="3936"/>
                  <a:pt x="255" y="3936"/>
                </a:cubicBezTo>
                <a:cubicBezTo>
                  <a:pt x="394" y="3936"/>
                  <a:pt x="509" y="3823"/>
                  <a:pt x="509" y="3681"/>
                </a:cubicBezTo>
                <a:lnTo>
                  <a:pt x="509" y="256"/>
                </a:lnTo>
                <a:cubicBezTo>
                  <a:pt x="509" y="115"/>
                  <a:pt x="394" y="1"/>
                  <a:pt x="2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24"/>
          <p:cNvSpPr/>
          <p:nvPr/>
        </p:nvSpPr>
        <p:spPr>
          <a:xfrm>
            <a:off x="5121372" y="3824633"/>
            <a:ext cx="22428" cy="173474"/>
          </a:xfrm>
          <a:custGeom>
            <a:avLst/>
            <a:gdLst/>
            <a:ahLst/>
            <a:cxnLst/>
            <a:rect l="l" t="t" r="r" b="b"/>
            <a:pathLst>
              <a:path w="509" h="3937" extrusionOk="0">
                <a:moveTo>
                  <a:pt x="255" y="1"/>
                </a:moveTo>
                <a:cubicBezTo>
                  <a:pt x="114" y="1"/>
                  <a:pt x="0" y="116"/>
                  <a:pt x="0" y="256"/>
                </a:cubicBezTo>
                <a:lnTo>
                  <a:pt x="0" y="3681"/>
                </a:lnTo>
                <a:cubicBezTo>
                  <a:pt x="0" y="3823"/>
                  <a:pt x="116" y="3936"/>
                  <a:pt x="255" y="3936"/>
                </a:cubicBezTo>
                <a:cubicBezTo>
                  <a:pt x="394" y="3936"/>
                  <a:pt x="508" y="3823"/>
                  <a:pt x="509" y="3681"/>
                </a:cubicBezTo>
                <a:lnTo>
                  <a:pt x="509" y="256"/>
                </a:lnTo>
                <a:cubicBezTo>
                  <a:pt x="509" y="115"/>
                  <a:pt x="394" y="1"/>
                  <a:pt x="2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24"/>
          <p:cNvSpPr/>
          <p:nvPr/>
        </p:nvSpPr>
        <p:spPr>
          <a:xfrm>
            <a:off x="4958913" y="4023400"/>
            <a:ext cx="66799" cy="66799"/>
          </a:xfrm>
          <a:custGeom>
            <a:avLst/>
            <a:gdLst/>
            <a:ahLst/>
            <a:cxnLst/>
            <a:rect l="l" t="t" r="r" b="b"/>
            <a:pathLst>
              <a:path w="1516" h="1516" extrusionOk="0">
                <a:moveTo>
                  <a:pt x="759" y="0"/>
                </a:moveTo>
                <a:cubicBezTo>
                  <a:pt x="340" y="0"/>
                  <a:pt x="0" y="340"/>
                  <a:pt x="0" y="758"/>
                </a:cubicBezTo>
                <a:cubicBezTo>
                  <a:pt x="0" y="1176"/>
                  <a:pt x="340" y="1516"/>
                  <a:pt x="759" y="1516"/>
                </a:cubicBezTo>
                <a:cubicBezTo>
                  <a:pt x="1176" y="1516"/>
                  <a:pt x="1516" y="1176"/>
                  <a:pt x="1516" y="758"/>
                </a:cubicBezTo>
                <a:cubicBezTo>
                  <a:pt x="1516" y="340"/>
                  <a:pt x="1176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24"/>
          <p:cNvSpPr/>
          <p:nvPr/>
        </p:nvSpPr>
        <p:spPr>
          <a:xfrm>
            <a:off x="4948206" y="4012692"/>
            <a:ext cx="88213" cy="88213"/>
          </a:xfrm>
          <a:custGeom>
            <a:avLst/>
            <a:gdLst/>
            <a:ahLst/>
            <a:cxnLst/>
            <a:rect l="l" t="t" r="r" b="b"/>
            <a:pathLst>
              <a:path w="2002" h="2002" extrusionOk="0">
                <a:moveTo>
                  <a:pt x="1002" y="486"/>
                </a:moveTo>
                <a:cubicBezTo>
                  <a:pt x="1285" y="486"/>
                  <a:pt x="1516" y="717"/>
                  <a:pt x="1516" y="1001"/>
                </a:cubicBezTo>
                <a:cubicBezTo>
                  <a:pt x="1516" y="1285"/>
                  <a:pt x="1285" y="1516"/>
                  <a:pt x="1002" y="1516"/>
                </a:cubicBezTo>
                <a:cubicBezTo>
                  <a:pt x="717" y="1516"/>
                  <a:pt x="486" y="1285"/>
                  <a:pt x="486" y="1001"/>
                </a:cubicBezTo>
                <a:cubicBezTo>
                  <a:pt x="486" y="717"/>
                  <a:pt x="717" y="486"/>
                  <a:pt x="1002" y="486"/>
                </a:cubicBezTo>
                <a:close/>
                <a:moveTo>
                  <a:pt x="1002" y="1"/>
                </a:moveTo>
                <a:cubicBezTo>
                  <a:pt x="449" y="1"/>
                  <a:pt x="1" y="449"/>
                  <a:pt x="1" y="1001"/>
                </a:cubicBezTo>
                <a:cubicBezTo>
                  <a:pt x="1" y="1554"/>
                  <a:pt x="449" y="2001"/>
                  <a:pt x="1002" y="2001"/>
                </a:cubicBezTo>
                <a:cubicBezTo>
                  <a:pt x="1554" y="2001"/>
                  <a:pt x="2001" y="1554"/>
                  <a:pt x="2001" y="1001"/>
                </a:cubicBezTo>
                <a:cubicBezTo>
                  <a:pt x="2001" y="449"/>
                  <a:pt x="1554" y="1"/>
                  <a:pt x="10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24"/>
          <p:cNvSpPr/>
          <p:nvPr/>
        </p:nvSpPr>
        <p:spPr>
          <a:xfrm>
            <a:off x="5070921" y="4023400"/>
            <a:ext cx="66755" cy="66799"/>
          </a:xfrm>
          <a:custGeom>
            <a:avLst/>
            <a:gdLst/>
            <a:ahLst/>
            <a:cxnLst/>
            <a:rect l="l" t="t" r="r" b="b"/>
            <a:pathLst>
              <a:path w="1515" h="1516" extrusionOk="0">
                <a:moveTo>
                  <a:pt x="757" y="0"/>
                </a:moveTo>
                <a:cubicBezTo>
                  <a:pt x="340" y="0"/>
                  <a:pt x="0" y="340"/>
                  <a:pt x="0" y="758"/>
                </a:cubicBezTo>
                <a:cubicBezTo>
                  <a:pt x="0" y="1176"/>
                  <a:pt x="340" y="1516"/>
                  <a:pt x="757" y="1516"/>
                </a:cubicBezTo>
                <a:cubicBezTo>
                  <a:pt x="1176" y="1516"/>
                  <a:pt x="1514" y="1176"/>
                  <a:pt x="1514" y="758"/>
                </a:cubicBezTo>
                <a:cubicBezTo>
                  <a:pt x="1514" y="340"/>
                  <a:pt x="1176" y="0"/>
                  <a:pt x="7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24"/>
          <p:cNvSpPr/>
          <p:nvPr/>
        </p:nvSpPr>
        <p:spPr>
          <a:xfrm>
            <a:off x="5060213" y="4012692"/>
            <a:ext cx="88213" cy="88213"/>
          </a:xfrm>
          <a:custGeom>
            <a:avLst/>
            <a:gdLst/>
            <a:ahLst/>
            <a:cxnLst/>
            <a:rect l="l" t="t" r="r" b="b"/>
            <a:pathLst>
              <a:path w="2002" h="2002" extrusionOk="0">
                <a:moveTo>
                  <a:pt x="1000" y="486"/>
                </a:moveTo>
                <a:cubicBezTo>
                  <a:pt x="1285" y="486"/>
                  <a:pt x="1516" y="717"/>
                  <a:pt x="1516" y="1001"/>
                </a:cubicBezTo>
                <a:cubicBezTo>
                  <a:pt x="1516" y="1285"/>
                  <a:pt x="1285" y="1516"/>
                  <a:pt x="1000" y="1516"/>
                </a:cubicBezTo>
                <a:cubicBezTo>
                  <a:pt x="717" y="1516"/>
                  <a:pt x="486" y="1285"/>
                  <a:pt x="486" y="1001"/>
                </a:cubicBezTo>
                <a:cubicBezTo>
                  <a:pt x="487" y="717"/>
                  <a:pt x="717" y="486"/>
                  <a:pt x="1000" y="486"/>
                </a:cubicBezTo>
                <a:close/>
                <a:moveTo>
                  <a:pt x="1000" y="1"/>
                </a:moveTo>
                <a:cubicBezTo>
                  <a:pt x="448" y="1"/>
                  <a:pt x="1" y="449"/>
                  <a:pt x="1" y="1001"/>
                </a:cubicBezTo>
                <a:cubicBezTo>
                  <a:pt x="1" y="1554"/>
                  <a:pt x="448" y="2001"/>
                  <a:pt x="1000" y="2001"/>
                </a:cubicBezTo>
                <a:cubicBezTo>
                  <a:pt x="1553" y="2001"/>
                  <a:pt x="2001" y="1554"/>
                  <a:pt x="2001" y="1001"/>
                </a:cubicBezTo>
                <a:cubicBezTo>
                  <a:pt x="2002" y="449"/>
                  <a:pt x="1553" y="1"/>
                  <a:pt x="10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24"/>
          <p:cNvSpPr/>
          <p:nvPr/>
        </p:nvSpPr>
        <p:spPr>
          <a:xfrm>
            <a:off x="5562086" y="4040937"/>
            <a:ext cx="101961" cy="50980"/>
          </a:xfrm>
          <a:custGeom>
            <a:avLst/>
            <a:gdLst/>
            <a:ahLst/>
            <a:cxnLst/>
            <a:rect l="l" t="t" r="r" b="b"/>
            <a:pathLst>
              <a:path w="2314" h="1157" extrusionOk="0">
                <a:moveTo>
                  <a:pt x="1157" y="0"/>
                </a:moveTo>
                <a:cubicBezTo>
                  <a:pt x="519" y="0"/>
                  <a:pt x="1" y="519"/>
                  <a:pt x="1" y="1156"/>
                </a:cubicBezTo>
                <a:lnTo>
                  <a:pt x="2313" y="1156"/>
                </a:lnTo>
                <a:cubicBezTo>
                  <a:pt x="2313" y="519"/>
                  <a:pt x="1795" y="0"/>
                  <a:pt x="11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24"/>
          <p:cNvSpPr/>
          <p:nvPr/>
        </p:nvSpPr>
        <p:spPr>
          <a:xfrm>
            <a:off x="5511106" y="4066493"/>
            <a:ext cx="101917" cy="50980"/>
          </a:xfrm>
          <a:custGeom>
            <a:avLst/>
            <a:gdLst/>
            <a:ahLst/>
            <a:cxnLst/>
            <a:rect l="l" t="t" r="r" b="b"/>
            <a:pathLst>
              <a:path w="2313" h="1157" extrusionOk="0">
                <a:moveTo>
                  <a:pt x="1157" y="0"/>
                </a:moveTo>
                <a:cubicBezTo>
                  <a:pt x="518" y="0"/>
                  <a:pt x="0" y="518"/>
                  <a:pt x="0" y="1157"/>
                </a:cubicBezTo>
                <a:lnTo>
                  <a:pt x="2313" y="1157"/>
                </a:lnTo>
                <a:cubicBezTo>
                  <a:pt x="2313" y="518"/>
                  <a:pt x="1795" y="0"/>
                  <a:pt x="11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24"/>
          <p:cNvSpPr/>
          <p:nvPr/>
        </p:nvSpPr>
        <p:spPr>
          <a:xfrm>
            <a:off x="5460169" y="4091961"/>
            <a:ext cx="101917" cy="50980"/>
          </a:xfrm>
          <a:custGeom>
            <a:avLst/>
            <a:gdLst/>
            <a:ahLst/>
            <a:cxnLst/>
            <a:rect l="l" t="t" r="r" b="b"/>
            <a:pathLst>
              <a:path w="2313" h="1157" extrusionOk="0">
                <a:moveTo>
                  <a:pt x="1156" y="0"/>
                </a:moveTo>
                <a:cubicBezTo>
                  <a:pt x="518" y="0"/>
                  <a:pt x="0" y="518"/>
                  <a:pt x="0" y="1157"/>
                </a:cubicBezTo>
                <a:lnTo>
                  <a:pt x="2313" y="1157"/>
                </a:lnTo>
                <a:cubicBezTo>
                  <a:pt x="2313" y="518"/>
                  <a:pt x="1795" y="0"/>
                  <a:pt x="11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24"/>
          <p:cNvSpPr/>
          <p:nvPr/>
        </p:nvSpPr>
        <p:spPr>
          <a:xfrm>
            <a:off x="5682553" y="4040937"/>
            <a:ext cx="101961" cy="50980"/>
          </a:xfrm>
          <a:custGeom>
            <a:avLst/>
            <a:gdLst/>
            <a:ahLst/>
            <a:cxnLst/>
            <a:rect l="l" t="t" r="r" b="b"/>
            <a:pathLst>
              <a:path w="2314" h="1157" extrusionOk="0">
                <a:moveTo>
                  <a:pt x="1157" y="0"/>
                </a:moveTo>
                <a:cubicBezTo>
                  <a:pt x="518" y="0"/>
                  <a:pt x="1" y="519"/>
                  <a:pt x="1" y="1156"/>
                </a:cubicBezTo>
                <a:lnTo>
                  <a:pt x="2313" y="1156"/>
                </a:lnTo>
                <a:cubicBezTo>
                  <a:pt x="2313" y="519"/>
                  <a:pt x="1794" y="0"/>
                  <a:pt x="11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24"/>
          <p:cNvSpPr/>
          <p:nvPr/>
        </p:nvSpPr>
        <p:spPr>
          <a:xfrm>
            <a:off x="5631529" y="4066493"/>
            <a:ext cx="101917" cy="50980"/>
          </a:xfrm>
          <a:custGeom>
            <a:avLst/>
            <a:gdLst/>
            <a:ahLst/>
            <a:cxnLst/>
            <a:rect l="l" t="t" r="r" b="b"/>
            <a:pathLst>
              <a:path w="2313" h="1157" extrusionOk="0">
                <a:moveTo>
                  <a:pt x="1157" y="0"/>
                </a:moveTo>
                <a:cubicBezTo>
                  <a:pt x="519" y="0"/>
                  <a:pt x="0" y="518"/>
                  <a:pt x="0" y="1157"/>
                </a:cubicBezTo>
                <a:lnTo>
                  <a:pt x="2313" y="1157"/>
                </a:lnTo>
                <a:cubicBezTo>
                  <a:pt x="2313" y="518"/>
                  <a:pt x="1795" y="0"/>
                  <a:pt x="11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24"/>
          <p:cNvSpPr/>
          <p:nvPr/>
        </p:nvSpPr>
        <p:spPr>
          <a:xfrm>
            <a:off x="5580592" y="4091961"/>
            <a:ext cx="101917" cy="50980"/>
          </a:xfrm>
          <a:custGeom>
            <a:avLst/>
            <a:gdLst/>
            <a:ahLst/>
            <a:cxnLst/>
            <a:rect l="l" t="t" r="r" b="b"/>
            <a:pathLst>
              <a:path w="2313" h="1157" extrusionOk="0">
                <a:moveTo>
                  <a:pt x="1156" y="0"/>
                </a:moveTo>
                <a:cubicBezTo>
                  <a:pt x="519" y="0"/>
                  <a:pt x="0" y="518"/>
                  <a:pt x="0" y="1157"/>
                </a:cubicBezTo>
                <a:lnTo>
                  <a:pt x="2313" y="1157"/>
                </a:lnTo>
                <a:cubicBezTo>
                  <a:pt x="2313" y="518"/>
                  <a:pt x="1795" y="0"/>
                  <a:pt x="11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24"/>
          <p:cNvSpPr/>
          <p:nvPr/>
        </p:nvSpPr>
        <p:spPr>
          <a:xfrm>
            <a:off x="5802976" y="4040937"/>
            <a:ext cx="101917" cy="50980"/>
          </a:xfrm>
          <a:custGeom>
            <a:avLst/>
            <a:gdLst/>
            <a:ahLst/>
            <a:cxnLst/>
            <a:rect l="l" t="t" r="r" b="b"/>
            <a:pathLst>
              <a:path w="2313" h="1157" extrusionOk="0">
                <a:moveTo>
                  <a:pt x="1157" y="0"/>
                </a:moveTo>
                <a:cubicBezTo>
                  <a:pt x="518" y="0"/>
                  <a:pt x="1" y="519"/>
                  <a:pt x="1" y="1156"/>
                </a:cubicBezTo>
                <a:lnTo>
                  <a:pt x="2313" y="1156"/>
                </a:lnTo>
                <a:cubicBezTo>
                  <a:pt x="2313" y="519"/>
                  <a:pt x="1794" y="0"/>
                  <a:pt x="11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24"/>
          <p:cNvSpPr/>
          <p:nvPr/>
        </p:nvSpPr>
        <p:spPr>
          <a:xfrm>
            <a:off x="5751996" y="4066493"/>
            <a:ext cx="101872" cy="50980"/>
          </a:xfrm>
          <a:custGeom>
            <a:avLst/>
            <a:gdLst/>
            <a:ahLst/>
            <a:cxnLst/>
            <a:rect l="l" t="t" r="r" b="b"/>
            <a:pathLst>
              <a:path w="2312" h="1157" extrusionOk="0">
                <a:moveTo>
                  <a:pt x="1157" y="0"/>
                </a:moveTo>
                <a:cubicBezTo>
                  <a:pt x="518" y="0"/>
                  <a:pt x="0" y="518"/>
                  <a:pt x="0" y="1157"/>
                </a:cubicBezTo>
                <a:lnTo>
                  <a:pt x="2312" y="1157"/>
                </a:lnTo>
                <a:cubicBezTo>
                  <a:pt x="2312" y="518"/>
                  <a:pt x="1794" y="0"/>
                  <a:pt x="11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24"/>
          <p:cNvSpPr/>
          <p:nvPr/>
        </p:nvSpPr>
        <p:spPr>
          <a:xfrm>
            <a:off x="5701059" y="4091961"/>
            <a:ext cx="101917" cy="50980"/>
          </a:xfrm>
          <a:custGeom>
            <a:avLst/>
            <a:gdLst/>
            <a:ahLst/>
            <a:cxnLst/>
            <a:rect l="l" t="t" r="r" b="b"/>
            <a:pathLst>
              <a:path w="2313" h="1157" extrusionOk="0">
                <a:moveTo>
                  <a:pt x="1156" y="0"/>
                </a:moveTo>
                <a:cubicBezTo>
                  <a:pt x="518" y="0"/>
                  <a:pt x="0" y="518"/>
                  <a:pt x="0" y="1157"/>
                </a:cubicBezTo>
                <a:lnTo>
                  <a:pt x="2313" y="1157"/>
                </a:lnTo>
                <a:cubicBezTo>
                  <a:pt x="2313" y="518"/>
                  <a:pt x="1794" y="0"/>
                  <a:pt x="11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6" name="Google Shape;846;p24"/>
          <p:cNvGrpSpPr/>
          <p:nvPr/>
        </p:nvGrpSpPr>
        <p:grpSpPr>
          <a:xfrm>
            <a:off x="2520050" y="3119541"/>
            <a:ext cx="1914298" cy="1607627"/>
            <a:chOff x="2520050" y="3119541"/>
            <a:chExt cx="1914298" cy="1607627"/>
          </a:xfrm>
        </p:grpSpPr>
        <p:sp>
          <p:nvSpPr>
            <p:cNvPr id="847" name="Google Shape;847;p24"/>
            <p:cNvSpPr/>
            <p:nvPr/>
          </p:nvSpPr>
          <p:spPr>
            <a:xfrm>
              <a:off x="4207999" y="4368587"/>
              <a:ext cx="226349" cy="358581"/>
            </a:xfrm>
            <a:custGeom>
              <a:avLst/>
              <a:gdLst/>
              <a:ahLst/>
              <a:cxnLst/>
              <a:rect l="l" t="t" r="r" b="b"/>
              <a:pathLst>
                <a:path w="5137" h="8138" extrusionOk="0">
                  <a:moveTo>
                    <a:pt x="0" y="1"/>
                  </a:moveTo>
                  <a:lnTo>
                    <a:pt x="0" y="1422"/>
                  </a:lnTo>
                  <a:lnTo>
                    <a:pt x="1807" y="1422"/>
                  </a:lnTo>
                  <a:cubicBezTo>
                    <a:pt x="2859" y="1422"/>
                    <a:pt x="3714" y="2277"/>
                    <a:pt x="3714" y="3328"/>
                  </a:cubicBezTo>
                  <a:lnTo>
                    <a:pt x="3714" y="8137"/>
                  </a:lnTo>
                  <a:lnTo>
                    <a:pt x="5137" y="8137"/>
                  </a:lnTo>
                  <a:lnTo>
                    <a:pt x="5137" y="3329"/>
                  </a:lnTo>
                  <a:cubicBezTo>
                    <a:pt x="5137" y="1495"/>
                    <a:pt x="3643" y="1"/>
                    <a:pt x="18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2520050" y="3210090"/>
              <a:ext cx="375104" cy="1220619"/>
            </a:xfrm>
            <a:custGeom>
              <a:avLst/>
              <a:gdLst/>
              <a:ahLst/>
              <a:cxnLst/>
              <a:rect l="l" t="t" r="r" b="b"/>
              <a:pathLst>
                <a:path w="8513" h="27702" extrusionOk="0">
                  <a:moveTo>
                    <a:pt x="3331" y="1"/>
                  </a:moveTo>
                  <a:cubicBezTo>
                    <a:pt x="1494" y="1"/>
                    <a:pt x="0" y="1493"/>
                    <a:pt x="0" y="3329"/>
                  </a:cubicBezTo>
                  <a:lnTo>
                    <a:pt x="0" y="24373"/>
                  </a:lnTo>
                  <a:cubicBezTo>
                    <a:pt x="0" y="26208"/>
                    <a:pt x="1494" y="27702"/>
                    <a:pt x="3330" y="27702"/>
                  </a:cubicBezTo>
                  <a:lnTo>
                    <a:pt x="8512" y="27702"/>
                  </a:lnTo>
                  <a:lnTo>
                    <a:pt x="8512" y="26279"/>
                  </a:lnTo>
                  <a:lnTo>
                    <a:pt x="3330" y="26279"/>
                  </a:lnTo>
                  <a:cubicBezTo>
                    <a:pt x="2279" y="26279"/>
                    <a:pt x="1422" y="25424"/>
                    <a:pt x="1422" y="24373"/>
                  </a:cubicBezTo>
                  <a:lnTo>
                    <a:pt x="1422" y="3329"/>
                  </a:lnTo>
                  <a:cubicBezTo>
                    <a:pt x="1422" y="2277"/>
                    <a:pt x="2279" y="1421"/>
                    <a:pt x="3331" y="1421"/>
                  </a:cubicBezTo>
                  <a:lnTo>
                    <a:pt x="8512" y="1421"/>
                  </a:lnTo>
                  <a:lnTo>
                    <a:pt x="8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2751731" y="3119541"/>
              <a:ext cx="835425" cy="231504"/>
            </a:xfrm>
            <a:custGeom>
              <a:avLst/>
              <a:gdLst/>
              <a:ahLst/>
              <a:cxnLst/>
              <a:rect l="l" t="t" r="r" b="b"/>
              <a:pathLst>
                <a:path w="18960" h="5254" extrusionOk="0">
                  <a:moveTo>
                    <a:pt x="1893" y="0"/>
                  </a:moveTo>
                  <a:cubicBezTo>
                    <a:pt x="853" y="0"/>
                    <a:pt x="0" y="852"/>
                    <a:pt x="0" y="1893"/>
                  </a:cubicBezTo>
                  <a:lnTo>
                    <a:pt x="0" y="3360"/>
                  </a:lnTo>
                  <a:cubicBezTo>
                    <a:pt x="0" y="4401"/>
                    <a:pt x="853" y="5253"/>
                    <a:pt x="1893" y="5253"/>
                  </a:cubicBezTo>
                  <a:lnTo>
                    <a:pt x="17067" y="5253"/>
                  </a:lnTo>
                  <a:cubicBezTo>
                    <a:pt x="18109" y="5253"/>
                    <a:pt x="18960" y="4401"/>
                    <a:pt x="18960" y="3360"/>
                  </a:cubicBezTo>
                  <a:lnTo>
                    <a:pt x="18960" y="1893"/>
                  </a:lnTo>
                  <a:cubicBezTo>
                    <a:pt x="18960" y="852"/>
                    <a:pt x="18109" y="0"/>
                    <a:pt x="170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693392" y="4252218"/>
              <a:ext cx="1593520" cy="295263"/>
            </a:xfrm>
            <a:custGeom>
              <a:avLst/>
              <a:gdLst/>
              <a:ahLst/>
              <a:cxnLst/>
              <a:rect l="l" t="t" r="r" b="b"/>
              <a:pathLst>
                <a:path w="36165" h="6701" extrusionOk="0">
                  <a:moveTo>
                    <a:pt x="2550" y="1"/>
                  </a:moveTo>
                  <a:cubicBezTo>
                    <a:pt x="1148" y="1"/>
                    <a:pt x="0" y="1148"/>
                    <a:pt x="0" y="2550"/>
                  </a:cubicBezTo>
                  <a:lnTo>
                    <a:pt x="0" y="4152"/>
                  </a:lnTo>
                  <a:cubicBezTo>
                    <a:pt x="0" y="5554"/>
                    <a:pt x="1148" y="6701"/>
                    <a:pt x="2550" y="6701"/>
                  </a:cubicBezTo>
                  <a:lnTo>
                    <a:pt x="33616" y="6701"/>
                  </a:lnTo>
                  <a:cubicBezTo>
                    <a:pt x="35018" y="6701"/>
                    <a:pt x="36165" y="5554"/>
                    <a:pt x="36165" y="4152"/>
                  </a:cubicBezTo>
                  <a:lnTo>
                    <a:pt x="36165" y="2550"/>
                  </a:lnTo>
                  <a:cubicBezTo>
                    <a:pt x="36165" y="1148"/>
                    <a:pt x="35018" y="1"/>
                    <a:pt x="33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1" name="Google Shape;851;p24"/>
          <p:cNvSpPr/>
          <p:nvPr/>
        </p:nvSpPr>
        <p:spPr>
          <a:xfrm>
            <a:off x="2709607" y="4117341"/>
            <a:ext cx="155585" cy="77814"/>
          </a:xfrm>
          <a:custGeom>
            <a:avLst/>
            <a:gdLst/>
            <a:ahLst/>
            <a:cxnLst/>
            <a:rect l="l" t="t" r="r" b="b"/>
            <a:pathLst>
              <a:path w="3531" h="1766" extrusionOk="0">
                <a:moveTo>
                  <a:pt x="1766" y="1"/>
                </a:moveTo>
                <a:cubicBezTo>
                  <a:pt x="792" y="1"/>
                  <a:pt x="1" y="791"/>
                  <a:pt x="1" y="1766"/>
                </a:cubicBezTo>
                <a:lnTo>
                  <a:pt x="3531" y="1766"/>
                </a:lnTo>
                <a:cubicBezTo>
                  <a:pt x="3531" y="791"/>
                  <a:pt x="2741" y="1"/>
                  <a:pt x="17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24"/>
          <p:cNvSpPr/>
          <p:nvPr/>
        </p:nvSpPr>
        <p:spPr>
          <a:xfrm>
            <a:off x="3530449" y="4051952"/>
            <a:ext cx="130469" cy="45296"/>
          </a:xfrm>
          <a:custGeom>
            <a:avLst/>
            <a:gdLst/>
            <a:ahLst/>
            <a:cxnLst/>
            <a:rect l="l" t="t" r="r" b="b"/>
            <a:pathLst>
              <a:path w="2961" h="1028" extrusionOk="0">
                <a:moveTo>
                  <a:pt x="1" y="1"/>
                </a:moveTo>
                <a:lnTo>
                  <a:pt x="1" y="1027"/>
                </a:lnTo>
                <a:lnTo>
                  <a:pt x="2961" y="1027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24"/>
          <p:cNvSpPr/>
          <p:nvPr/>
        </p:nvSpPr>
        <p:spPr>
          <a:xfrm>
            <a:off x="3543007" y="4043757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20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4" y="989"/>
                  <a:pt x="120" y="989"/>
                </a:cubicBezTo>
                <a:cubicBezTo>
                  <a:pt x="184" y="989"/>
                  <a:pt x="238" y="936"/>
                  <a:pt x="239" y="870"/>
                </a:cubicBezTo>
                <a:lnTo>
                  <a:pt x="239" y="119"/>
                </a:lnTo>
                <a:cubicBezTo>
                  <a:pt x="239" y="54"/>
                  <a:pt x="184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24"/>
          <p:cNvSpPr/>
          <p:nvPr/>
        </p:nvSpPr>
        <p:spPr>
          <a:xfrm>
            <a:off x="3562174" y="4043757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20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4" y="989"/>
                  <a:pt x="120" y="989"/>
                </a:cubicBezTo>
                <a:cubicBezTo>
                  <a:pt x="184" y="989"/>
                  <a:pt x="237" y="936"/>
                  <a:pt x="239" y="870"/>
                </a:cubicBezTo>
                <a:lnTo>
                  <a:pt x="239" y="119"/>
                </a:lnTo>
                <a:cubicBezTo>
                  <a:pt x="239" y="54"/>
                  <a:pt x="184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24"/>
          <p:cNvSpPr/>
          <p:nvPr/>
        </p:nvSpPr>
        <p:spPr>
          <a:xfrm>
            <a:off x="3581297" y="4043757"/>
            <a:ext cx="10575" cy="43622"/>
          </a:xfrm>
          <a:custGeom>
            <a:avLst/>
            <a:gdLst/>
            <a:ahLst/>
            <a:cxnLst/>
            <a:rect l="l" t="t" r="r" b="b"/>
            <a:pathLst>
              <a:path w="240" h="990" extrusionOk="0">
                <a:moveTo>
                  <a:pt x="121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5" y="989"/>
                  <a:pt x="121" y="989"/>
                </a:cubicBezTo>
                <a:cubicBezTo>
                  <a:pt x="185" y="989"/>
                  <a:pt x="238" y="936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24"/>
          <p:cNvSpPr/>
          <p:nvPr/>
        </p:nvSpPr>
        <p:spPr>
          <a:xfrm>
            <a:off x="3600464" y="4043757"/>
            <a:ext cx="10575" cy="43622"/>
          </a:xfrm>
          <a:custGeom>
            <a:avLst/>
            <a:gdLst/>
            <a:ahLst/>
            <a:cxnLst/>
            <a:rect l="l" t="t" r="r" b="b"/>
            <a:pathLst>
              <a:path w="240" h="990" extrusionOk="0">
                <a:moveTo>
                  <a:pt x="121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5" y="989"/>
                  <a:pt x="121" y="989"/>
                </a:cubicBezTo>
                <a:cubicBezTo>
                  <a:pt x="185" y="989"/>
                  <a:pt x="238" y="936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24"/>
          <p:cNvSpPr/>
          <p:nvPr/>
        </p:nvSpPr>
        <p:spPr>
          <a:xfrm>
            <a:off x="3619632" y="4043757"/>
            <a:ext cx="10575" cy="43622"/>
          </a:xfrm>
          <a:custGeom>
            <a:avLst/>
            <a:gdLst/>
            <a:ahLst/>
            <a:cxnLst/>
            <a:rect l="l" t="t" r="r" b="b"/>
            <a:pathLst>
              <a:path w="240" h="990" extrusionOk="0">
                <a:moveTo>
                  <a:pt x="120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5" y="989"/>
                  <a:pt x="120" y="989"/>
                </a:cubicBezTo>
                <a:cubicBezTo>
                  <a:pt x="185" y="989"/>
                  <a:pt x="238" y="936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24"/>
          <p:cNvSpPr/>
          <p:nvPr/>
        </p:nvSpPr>
        <p:spPr>
          <a:xfrm>
            <a:off x="3638799" y="4043757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20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5" y="989"/>
                  <a:pt x="120" y="989"/>
                </a:cubicBezTo>
                <a:cubicBezTo>
                  <a:pt x="185" y="989"/>
                  <a:pt x="238" y="936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24"/>
          <p:cNvSpPr/>
          <p:nvPr/>
        </p:nvSpPr>
        <p:spPr>
          <a:xfrm>
            <a:off x="3530449" y="4185815"/>
            <a:ext cx="130469" cy="45208"/>
          </a:xfrm>
          <a:custGeom>
            <a:avLst/>
            <a:gdLst/>
            <a:ahLst/>
            <a:cxnLst/>
            <a:rect l="l" t="t" r="r" b="b"/>
            <a:pathLst>
              <a:path w="2961" h="1026" extrusionOk="0">
                <a:moveTo>
                  <a:pt x="1" y="1"/>
                </a:moveTo>
                <a:lnTo>
                  <a:pt x="1" y="1026"/>
                </a:lnTo>
                <a:lnTo>
                  <a:pt x="2961" y="1026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24"/>
          <p:cNvSpPr/>
          <p:nvPr/>
        </p:nvSpPr>
        <p:spPr>
          <a:xfrm>
            <a:off x="3543007" y="4177619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20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20" y="989"/>
                </a:cubicBezTo>
                <a:cubicBezTo>
                  <a:pt x="184" y="989"/>
                  <a:pt x="238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4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24"/>
          <p:cNvSpPr/>
          <p:nvPr/>
        </p:nvSpPr>
        <p:spPr>
          <a:xfrm>
            <a:off x="3562174" y="4177619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20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20" y="989"/>
                </a:cubicBezTo>
                <a:cubicBezTo>
                  <a:pt x="184" y="989"/>
                  <a:pt x="237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4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24"/>
          <p:cNvSpPr/>
          <p:nvPr/>
        </p:nvSpPr>
        <p:spPr>
          <a:xfrm>
            <a:off x="3581297" y="4177619"/>
            <a:ext cx="10575" cy="43578"/>
          </a:xfrm>
          <a:custGeom>
            <a:avLst/>
            <a:gdLst/>
            <a:ahLst/>
            <a:cxnLst/>
            <a:rect l="l" t="t" r="r" b="b"/>
            <a:pathLst>
              <a:path w="240" h="989" extrusionOk="0">
                <a:moveTo>
                  <a:pt x="121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21" y="989"/>
                </a:cubicBezTo>
                <a:cubicBezTo>
                  <a:pt x="185" y="989"/>
                  <a:pt x="238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24"/>
          <p:cNvSpPr/>
          <p:nvPr/>
        </p:nvSpPr>
        <p:spPr>
          <a:xfrm>
            <a:off x="3600464" y="4177619"/>
            <a:ext cx="10575" cy="43578"/>
          </a:xfrm>
          <a:custGeom>
            <a:avLst/>
            <a:gdLst/>
            <a:ahLst/>
            <a:cxnLst/>
            <a:rect l="l" t="t" r="r" b="b"/>
            <a:pathLst>
              <a:path w="240" h="989" extrusionOk="0">
                <a:moveTo>
                  <a:pt x="121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21" y="989"/>
                </a:cubicBezTo>
                <a:cubicBezTo>
                  <a:pt x="185" y="989"/>
                  <a:pt x="238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24"/>
          <p:cNvSpPr/>
          <p:nvPr/>
        </p:nvSpPr>
        <p:spPr>
          <a:xfrm>
            <a:off x="3619632" y="4177619"/>
            <a:ext cx="10575" cy="43578"/>
          </a:xfrm>
          <a:custGeom>
            <a:avLst/>
            <a:gdLst/>
            <a:ahLst/>
            <a:cxnLst/>
            <a:rect l="l" t="t" r="r" b="b"/>
            <a:pathLst>
              <a:path w="240" h="989" extrusionOk="0">
                <a:moveTo>
                  <a:pt x="120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20" y="989"/>
                </a:cubicBezTo>
                <a:cubicBezTo>
                  <a:pt x="185" y="989"/>
                  <a:pt x="238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24"/>
          <p:cNvSpPr/>
          <p:nvPr/>
        </p:nvSpPr>
        <p:spPr>
          <a:xfrm>
            <a:off x="3638799" y="4177619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20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20" y="989"/>
                </a:cubicBezTo>
                <a:cubicBezTo>
                  <a:pt x="185" y="989"/>
                  <a:pt x="238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24"/>
          <p:cNvSpPr/>
          <p:nvPr/>
        </p:nvSpPr>
        <p:spPr>
          <a:xfrm>
            <a:off x="3530449" y="4141179"/>
            <a:ext cx="130469" cy="45252"/>
          </a:xfrm>
          <a:custGeom>
            <a:avLst/>
            <a:gdLst/>
            <a:ahLst/>
            <a:cxnLst/>
            <a:rect l="l" t="t" r="r" b="b"/>
            <a:pathLst>
              <a:path w="2961" h="1027" extrusionOk="0">
                <a:moveTo>
                  <a:pt x="1" y="1"/>
                </a:moveTo>
                <a:lnTo>
                  <a:pt x="1" y="1026"/>
                </a:lnTo>
                <a:lnTo>
                  <a:pt x="2961" y="1026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24"/>
          <p:cNvSpPr/>
          <p:nvPr/>
        </p:nvSpPr>
        <p:spPr>
          <a:xfrm>
            <a:off x="3543007" y="4132984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20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20" y="989"/>
                </a:cubicBezTo>
                <a:cubicBezTo>
                  <a:pt x="184" y="989"/>
                  <a:pt x="238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4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24"/>
          <p:cNvSpPr/>
          <p:nvPr/>
        </p:nvSpPr>
        <p:spPr>
          <a:xfrm>
            <a:off x="3562174" y="4132984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20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20" y="989"/>
                </a:cubicBezTo>
                <a:cubicBezTo>
                  <a:pt x="184" y="989"/>
                  <a:pt x="237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4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24"/>
          <p:cNvSpPr/>
          <p:nvPr/>
        </p:nvSpPr>
        <p:spPr>
          <a:xfrm>
            <a:off x="3581297" y="4132984"/>
            <a:ext cx="10575" cy="43578"/>
          </a:xfrm>
          <a:custGeom>
            <a:avLst/>
            <a:gdLst/>
            <a:ahLst/>
            <a:cxnLst/>
            <a:rect l="l" t="t" r="r" b="b"/>
            <a:pathLst>
              <a:path w="240" h="989" extrusionOk="0">
                <a:moveTo>
                  <a:pt x="121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21" y="989"/>
                </a:cubicBezTo>
                <a:cubicBezTo>
                  <a:pt x="185" y="989"/>
                  <a:pt x="238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24"/>
          <p:cNvSpPr/>
          <p:nvPr/>
        </p:nvSpPr>
        <p:spPr>
          <a:xfrm>
            <a:off x="3600464" y="4132984"/>
            <a:ext cx="10575" cy="43578"/>
          </a:xfrm>
          <a:custGeom>
            <a:avLst/>
            <a:gdLst/>
            <a:ahLst/>
            <a:cxnLst/>
            <a:rect l="l" t="t" r="r" b="b"/>
            <a:pathLst>
              <a:path w="240" h="989" extrusionOk="0">
                <a:moveTo>
                  <a:pt x="121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21" y="989"/>
                </a:cubicBezTo>
                <a:cubicBezTo>
                  <a:pt x="185" y="989"/>
                  <a:pt x="238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24"/>
          <p:cNvSpPr/>
          <p:nvPr/>
        </p:nvSpPr>
        <p:spPr>
          <a:xfrm>
            <a:off x="3619632" y="4132984"/>
            <a:ext cx="10575" cy="43578"/>
          </a:xfrm>
          <a:custGeom>
            <a:avLst/>
            <a:gdLst/>
            <a:ahLst/>
            <a:cxnLst/>
            <a:rect l="l" t="t" r="r" b="b"/>
            <a:pathLst>
              <a:path w="240" h="989" extrusionOk="0">
                <a:moveTo>
                  <a:pt x="120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20" y="989"/>
                </a:cubicBezTo>
                <a:cubicBezTo>
                  <a:pt x="185" y="989"/>
                  <a:pt x="238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24"/>
          <p:cNvSpPr/>
          <p:nvPr/>
        </p:nvSpPr>
        <p:spPr>
          <a:xfrm>
            <a:off x="3638799" y="4132984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20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20" y="989"/>
                </a:cubicBezTo>
                <a:cubicBezTo>
                  <a:pt x="185" y="989"/>
                  <a:pt x="238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24"/>
          <p:cNvSpPr/>
          <p:nvPr/>
        </p:nvSpPr>
        <p:spPr>
          <a:xfrm>
            <a:off x="3530449" y="4096279"/>
            <a:ext cx="130469" cy="45208"/>
          </a:xfrm>
          <a:custGeom>
            <a:avLst/>
            <a:gdLst/>
            <a:ahLst/>
            <a:cxnLst/>
            <a:rect l="l" t="t" r="r" b="b"/>
            <a:pathLst>
              <a:path w="2961" h="1026" extrusionOk="0">
                <a:moveTo>
                  <a:pt x="1" y="1"/>
                </a:moveTo>
                <a:lnTo>
                  <a:pt x="1" y="1026"/>
                </a:lnTo>
                <a:lnTo>
                  <a:pt x="2961" y="1026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24"/>
          <p:cNvSpPr/>
          <p:nvPr/>
        </p:nvSpPr>
        <p:spPr>
          <a:xfrm>
            <a:off x="3543007" y="4088040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20" y="0"/>
                </a:moveTo>
                <a:cubicBezTo>
                  <a:pt x="54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4" y="990"/>
                  <a:pt x="120" y="990"/>
                </a:cubicBezTo>
                <a:cubicBezTo>
                  <a:pt x="184" y="990"/>
                  <a:pt x="238" y="936"/>
                  <a:pt x="239" y="870"/>
                </a:cubicBezTo>
                <a:lnTo>
                  <a:pt x="239" y="120"/>
                </a:lnTo>
                <a:cubicBezTo>
                  <a:pt x="239" y="55"/>
                  <a:pt x="184" y="0"/>
                  <a:pt x="1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24"/>
          <p:cNvSpPr/>
          <p:nvPr/>
        </p:nvSpPr>
        <p:spPr>
          <a:xfrm>
            <a:off x="3562174" y="4088040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20" y="0"/>
                </a:moveTo>
                <a:cubicBezTo>
                  <a:pt x="54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4" y="990"/>
                  <a:pt x="120" y="990"/>
                </a:cubicBezTo>
                <a:cubicBezTo>
                  <a:pt x="184" y="990"/>
                  <a:pt x="237" y="936"/>
                  <a:pt x="239" y="870"/>
                </a:cubicBezTo>
                <a:lnTo>
                  <a:pt x="239" y="120"/>
                </a:lnTo>
                <a:cubicBezTo>
                  <a:pt x="239" y="55"/>
                  <a:pt x="184" y="0"/>
                  <a:pt x="1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24"/>
          <p:cNvSpPr/>
          <p:nvPr/>
        </p:nvSpPr>
        <p:spPr>
          <a:xfrm>
            <a:off x="3581297" y="4088040"/>
            <a:ext cx="10575" cy="43622"/>
          </a:xfrm>
          <a:custGeom>
            <a:avLst/>
            <a:gdLst/>
            <a:ahLst/>
            <a:cxnLst/>
            <a:rect l="l" t="t" r="r" b="b"/>
            <a:pathLst>
              <a:path w="240" h="990" extrusionOk="0">
                <a:moveTo>
                  <a:pt x="121" y="0"/>
                </a:moveTo>
                <a:cubicBezTo>
                  <a:pt x="55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5" y="990"/>
                  <a:pt x="121" y="990"/>
                </a:cubicBezTo>
                <a:cubicBezTo>
                  <a:pt x="185" y="990"/>
                  <a:pt x="238" y="936"/>
                  <a:pt x="239" y="870"/>
                </a:cubicBezTo>
                <a:lnTo>
                  <a:pt x="239" y="120"/>
                </a:lnTo>
                <a:cubicBezTo>
                  <a:pt x="239" y="55"/>
                  <a:pt x="185" y="0"/>
                  <a:pt x="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24"/>
          <p:cNvSpPr/>
          <p:nvPr/>
        </p:nvSpPr>
        <p:spPr>
          <a:xfrm>
            <a:off x="3600464" y="4088040"/>
            <a:ext cx="10575" cy="43622"/>
          </a:xfrm>
          <a:custGeom>
            <a:avLst/>
            <a:gdLst/>
            <a:ahLst/>
            <a:cxnLst/>
            <a:rect l="l" t="t" r="r" b="b"/>
            <a:pathLst>
              <a:path w="240" h="990" extrusionOk="0">
                <a:moveTo>
                  <a:pt x="121" y="0"/>
                </a:moveTo>
                <a:cubicBezTo>
                  <a:pt x="55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5" y="990"/>
                  <a:pt x="121" y="990"/>
                </a:cubicBezTo>
                <a:cubicBezTo>
                  <a:pt x="185" y="990"/>
                  <a:pt x="238" y="936"/>
                  <a:pt x="239" y="870"/>
                </a:cubicBezTo>
                <a:lnTo>
                  <a:pt x="239" y="120"/>
                </a:lnTo>
                <a:cubicBezTo>
                  <a:pt x="239" y="55"/>
                  <a:pt x="185" y="0"/>
                  <a:pt x="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24"/>
          <p:cNvSpPr/>
          <p:nvPr/>
        </p:nvSpPr>
        <p:spPr>
          <a:xfrm>
            <a:off x="3619632" y="4088040"/>
            <a:ext cx="10575" cy="43622"/>
          </a:xfrm>
          <a:custGeom>
            <a:avLst/>
            <a:gdLst/>
            <a:ahLst/>
            <a:cxnLst/>
            <a:rect l="l" t="t" r="r" b="b"/>
            <a:pathLst>
              <a:path w="240" h="990" extrusionOk="0">
                <a:moveTo>
                  <a:pt x="120" y="0"/>
                </a:moveTo>
                <a:cubicBezTo>
                  <a:pt x="55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5" y="990"/>
                  <a:pt x="120" y="990"/>
                </a:cubicBezTo>
                <a:cubicBezTo>
                  <a:pt x="185" y="990"/>
                  <a:pt x="238" y="936"/>
                  <a:pt x="239" y="870"/>
                </a:cubicBezTo>
                <a:lnTo>
                  <a:pt x="239" y="120"/>
                </a:lnTo>
                <a:cubicBezTo>
                  <a:pt x="239" y="55"/>
                  <a:pt x="185" y="0"/>
                  <a:pt x="1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24"/>
          <p:cNvSpPr/>
          <p:nvPr/>
        </p:nvSpPr>
        <p:spPr>
          <a:xfrm>
            <a:off x="3638799" y="4088040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20" y="0"/>
                </a:moveTo>
                <a:cubicBezTo>
                  <a:pt x="55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5" y="990"/>
                  <a:pt x="120" y="990"/>
                </a:cubicBezTo>
                <a:cubicBezTo>
                  <a:pt x="185" y="990"/>
                  <a:pt x="238" y="936"/>
                  <a:pt x="239" y="870"/>
                </a:cubicBezTo>
                <a:lnTo>
                  <a:pt x="239" y="120"/>
                </a:lnTo>
                <a:cubicBezTo>
                  <a:pt x="239" y="55"/>
                  <a:pt x="185" y="0"/>
                  <a:pt x="1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24"/>
          <p:cNvSpPr/>
          <p:nvPr/>
        </p:nvSpPr>
        <p:spPr>
          <a:xfrm>
            <a:off x="3660830" y="4051952"/>
            <a:ext cx="130513" cy="45296"/>
          </a:xfrm>
          <a:custGeom>
            <a:avLst/>
            <a:gdLst/>
            <a:ahLst/>
            <a:cxnLst/>
            <a:rect l="l" t="t" r="r" b="b"/>
            <a:pathLst>
              <a:path w="2962" h="1028" extrusionOk="0">
                <a:moveTo>
                  <a:pt x="1" y="1"/>
                </a:moveTo>
                <a:lnTo>
                  <a:pt x="1" y="1027"/>
                </a:lnTo>
                <a:lnTo>
                  <a:pt x="2962" y="1027"/>
                </a:lnTo>
                <a:lnTo>
                  <a:pt x="29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24"/>
          <p:cNvSpPr/>
          <p:nvPr/>
        </p:nvSpPr>
        <p:spPr>
          <a:xfrm>
            <a:off x="3673432" y="4043757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4" y="989"/>
                  <a:pt x="119" y="989"/>
                </a:cubicBezTo>
                <a:cubicBezTo>
                  <a:pt x="185" y="989"/>
                  <a:pt x="238" y="936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24"/>
          <p:cNvSpPr/>
          <p:nvPr/>
        </p:nvSpPr>
        <p:spPr>
          <a:xfrm>
            <a:off x="3692599" y="4043757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3" y="989"/>
                  <a:pt x="119" y="989"/>
                </a:cubicBezTo>
                <a:cubicBezTo>
                  <a:pt x="184" y="989"/>
                  <a:pt x="238" y="936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24"/>
          <p:cNvSpPr/>
          <p:nvPr/>
        </p:nvSpPr>
        <p:spPr>
          <a:xfrm>
            <a:off x="3711766" y="4043757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3" y="989"/>
                  <a:pt x="119" y="989"/>
                </a:cubicBezTo>
                <a:cubicBezTo>
                  <a:pt x="184" y="989"/>
                  <a:pt x="237" y="936"/>
                  <a:pt x="237" y="870"/>
                </a:cubicBezTo>
                <a:lnTo>
                  <a:pt x="237" y="119"/>
                </a:lnTo>
                <a:cubicBezTo>
                  <a:pt x="237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24"/>
          <p:cNvSpPr/>
          <p:nvPr/>
        </p:nvSpPr>
        <p:spPr>
          <a:xfrm>
            <a:off x="3730890" y="4043757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20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4" y="989"/>
                  <a:pt x="120" y="989"/>
                </a:cubicBezTo>
                <a:cubicBezTo>
                  <a:pt x="185" y="989"/>
                  <a:pt x="238" y="936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24"/>
          <p:cNvSpPr/>
          <p:nvPr/>
        </p:nvSpPr>
        <p:spPr>
          <a:xfrm>
            <a:off x="3750057" y="4043757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4" y="989"/>
                  <a:pt x="119" y="989"/>
                </a:cubicBezTo>
                <a:cubicBezTo>
                  <a:pt x="185" y="989"/>
                  <a:pt x="238" y="936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24"/>
          <p:cNvSpPr/>
          <p:nvPr/>
        </p:nvSpPr>
        <p:spPr>
          <a:xfrm>
            <a:off x="3769224" y="4043757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4" y="989"/>
                  <a:pt x="119" y="989"/>
                </a:cubicBezTo>
                <a:cubicBezTo>
                  <a:pt x="185" y="989"/>
                  <a:pt x="238" y="936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24"/>
          <p:cNvSpPr/>
          <p:nvPr/>
        </p:nvSpPr>
        <p:spPr>
          <a:xfrm>
            <a:off x="3660830" y="4185815"/>
            <a:ext cx="130513" cy="45208"/>
          </a:xfrm>
          <a:custGeom>
            <a:avLst/>
            <a:gdLst/>
            <a:ahLst/>
            <a:cxnLst/>
            <a:rect l="l" t="t" r="r" b="b"/>
            <a:pathLst>
              <a:path w="2962" h="1026" extrusionOk="0">
                <a:moveTo>
                  <a:pt x="1" y="1"/>
                </a:moveTo>
                <a:lnTo>
                  <a:pt x="1" y="1026"/>
                </a:lnTo>
                <a:lnTo>
                  <a:pt x="2962" y="1026"/>
                </a:lnTo>
                <a:lnTo>
                  <a:pt x="29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24"/>
          <p:cNvSpPr/>
          <p:nvPr/>
        </p:nvSpPr>
        <p:spPr>
          <a:xfrm>
            <a:off x="3673432" y="4177619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19" y="989"/>
                </a:cubicBezTo>
                <a:cubicBezTo>
                  <a:pt x="185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24"/>
          <p:cNvSpPr/>
          <p:nvPr/>
        </p:nvSpPr>
        <p:spPr>
          <a:xfrm>
            <a:off x="3692599" y="4177619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3" y="989"/>
                  <a:pt x="119" y="989"/>
                </a:cubicBezTo>
                <a:cubicBezTo>
                  <a:pt x="184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24"/>
          <p:cNvSpPr/>
          <p:nvPr/>
        </p:nvSpPr>
        <p:spPr>
          <a:xfrm>
            <a:off x="3711766" y="4177619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3" y="989"/>
                  <a:pt x="119" y="989"/>
                </a:cubicBezTo>
                <a:cubicBezTo>
                  <a:pt x="184" y="989"/>
                  <a:pt x="237" y="935"/>
                  <a:pt x="237" y="870"/>
                </a:cubicBezTo>
                <a:lnTo>
                  <a:pt x="237" y="119"/>
                </a:lnTo>
                <a:cubicBezTo>
                  <a:pt x="237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24"/>
          <p:cNvSpPr/>
          <p:nvPr/>
        </p:nvSpPr>
        <p:spPr>
          <a:xfrm>
            <a:off x="3730890" y="4177619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20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4" y="989"/>
                  <a:pt x="120" y="989"/>
                </a:cubicBezTo>
                <a:cubicBezTo>
                  <a:pt x="185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24"/>
          <p:cNvSpPr/>
          <p:nvPr/>
        </p:nvSpPr>
        <p:spPr>
          <a:xfrm>
            <a:off x="3750057" y="4177619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4" y="989"/>
                  <a:pt x="119" y="989"/>
                </a:cubicBezTo>
                <a:cubicBezTo>
                  <a:pt x="185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24"/>
          <p:cNvSpPr/>
          <p:nvPr/>
        </p:nvSpPr>
        <p:spPr>
          <a:xfrm>
            <a:off x="3769224" y="4177619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4" y="989"/>
                  <a:pt x="119" y="989"/>
                </a:cubicBezTo>
                <a:cubicBezTo>
                  <a:pt x="185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24"/>
          <p:cNvSpPr/>
          <p:nvPr/>
        </p:nvSpPr>
        <p:spPr>
          <a:xfrm>
            <a:off x="3660830" y="4141179"/>
            <a:ext cx="130513" cy="45252"/>
          </a:xfrm>
          <a:custGeom>
            <a:avLst/>
            <a:gdLst/>
            <a:ahLst/>
            <a:cxnLst/>
            <a:rect l="l" t="t" r="r" b="b"/>
            <a:pathLst>
              <a:path w="2962" h="1027" extrusionOk="0">
                <a:moveTo>
                  <a:pt x="1" y="1"/>
                </a:moveTo>
                <a:lnTo>
                  <a:pt x="1" y="1026"/>
                </a:lnTo>
                <a:lnTo>
                  <a:pt x="2962" y="1026"/>
                </a:lnTo>
                <a:lnTo>
                  <a:pt x="29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24"/>
          <p:cNvSpPr/>
          <p:nvPr/>
        </p:nvSpPr>
        <p:spPr>
          <a:xfrm>
            <a:off x="3673432" y="4132984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19" y="989"/>
                </a:cubicBezTo>
                <a:cubicBezTo>
                  <a:pt x="185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4"/>
          <p:cNvSpPr/>
          <p:nvPr/>
        </p:nvSpPr>
        <p:spPr>
          <a:xfrm>
            <a:off x="3692599" y="4132984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3" y="989"/>
                  <a:pt x="119" y="989"/>
                </a:cubicBezTo>
                <a:cubicBezTo>
                  <a:pt x="184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24"/>
          <p:cNvSpPr/>
          <p:nvPr/>
        </p:nvSpPr>
        <p:spPr>
          <a:xfrm>
            <a:off x="3711766" y="4132984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3" y="989"/>
                  <a:pt x="119" y="989"/>
                </a:cubicBezTo>
                <a:cubicBezTo>
                  <a:pt x="184" y="989"/>
                  <a:pt x="237" y="935"/>
                  <a:pt x="237" y="870"/>
                </a:cubicBezTo>
                <a:lnTo>
                  <a:pt x="237" y="119"/>
                </a:lnTo>
                <a:cubicBezTo>
                  <a:pt x="237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24"/>
          <p:cNvSpPr/>
          <p:nvPr/>
        </p:nvSpPr>
        <p:spPr>
          <a:xfrm>
            <a:off x="3730890" y="4132984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20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4" y="989"/>
                  <a:pt x="120" y="989"/>
                </a:cubicBezTo>
                <a:cubicBezTo>
                  <a:pt x="185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24"/>
          <p:cNvSpPr/>
          <p:nvPr/>
        </p:nvSpPr>
        <p:spPr>
          <a:xfrm>
            <a:off x="3750057" y="4132984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4" y="989"/>
                  <a:pt x="119" y="989"/>
                </a:cubicBezTo>
                <a:cubicBezTo>
                  <a:pt x="185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24"/>
          <p:cNvSpPr/>
          <p:nvPr/>
        </p:nvSpPr>
        <p:spPr>
          <a:xfrm>
            <a:off x="3769224" y="4132984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4" y="989"/>
                  <a:pt x="119" y="989"/>
                </a:cubicBezTo>
                <a:cubicBezTo>
                  <a:pt x="185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24"/>
          <p:cNvSpPr/>
          <p:nvPr/>
        </p:nvSpPr>
        <p:spPr>
          <a:xfrm>
            <a:off x="3660830" y="4096279"/>
            <a:ext cx="130513" cy="45208"/>
          </a:xfrm>
          <a:custGeom>
            <a:avLst/>
            <a:gdLst/>
            <a:ahLst/>
            <a:cxnLst/>
            <a:rect l="l" t="t" r="r" b="b"/>
            <a:pathLst>
              <a:path w="2962" h="1026" extrusionOk="0">
                <a:moveTo>
                  <a:pt x="1" y="1"/>
                </a:moveTo>
                <a:lnTo>
                  <a:pt x="1" y="1026"/>
                </a:lnTo>
                <a:lnTo>
                  <a:pt x="2962" y="1026"/>
                </a:lnTo>
                <a:lnTo>
                  <a:pt x="29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24"/>
          <p:cNvSpPr/>
          <p:nvPr/>
        </p:nvSpPr>
        <p:spPr>
          <a:xfrm>
            <a:off x="3673432" y="4088040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0"/>
                </a:moveTo>
                <a:cubicBezTo>
                  <a:pt x="54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4" y="990"/>
                  <a:pt x="119" y="990"/>
                </a:cubicBezTo>
                <a:cubicBezTo>
                  <a:pt x="185" y="990"/>
                  <a:pt x="238" y="936"/>
                  <a:pt x="238" y="870"/>
                </a:cubicBezTo>
                <a:lnTo>
                  <a:pt x="238" y="120"/>
                </a:lnTo>
                <a:cubicBezTo>
                  <a:pt x="238" y="55"/>
                  <a:pt x="185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24"/>
          <p:cNvSpPr/>
          <p:nvPr/>
        </p:nvSpPr>
        <p:spPr>
          <a:xfrm>
            <a:off x="3692599" y="4088040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0"/>
                </a:moveTo>
                <a:cubicBezTo>
                  <a:pt x="53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3" y="990"/>
                  <a:pt x="119" y="990"/>
                </a:cubicBezTo>
                <a:cubicBezTo>
                  <a:pt x="184" y="990"/>
                  <a:pt x="238" y="936"/>
                  <a:pt x="238" y="870"/>
                </a:cubicBezTo>
                <a:lnTo>
                  <a:pt x="238" y="120"/>
                </a:lnTo>
                <a:cubicBezTo>
                  <a:pt x="238" y="55"/>
                  <a:pt x="184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24"/>
          <p:cNvSpPr/>
          <p:nvPr/>
        </p:nvSpPr>
        <p:spPr>
          <a:xfrm>
            <a:off x="3711766" y="4088040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0"/>
                </a:moveTo>
                <a:cubicBezTo>
                  <a:pt x="53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3" y="990"/>
                  <a:pt x="119" y="990"/>
                </a:cubicBezTo>
                <a:cubicBezTo>
                  <a:pt x="184" y="990"/>
                  <a:pt x="237" y="936"/>
                  <a:pt x="237" y="870"/>
                </a:cubicBezTo>
                <a:lnTo>
                  <a:pt x="237" y="120"/>
                </a:lnTo>
                <a:cubicBezTo>
                  <a:pt x="237" y="55"/>
                  <a:pt x="184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24"/>
          <p:cNvSpPr/>
          <p:nvPr/>
        </p:nvSpPr>
        <p:spPr>
          <a:xfrm>
            <a:off x="3730890" y="4088040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20" y="0"/>
                </a:moveTo>
                <a:cubicBezTo>
                  <a:pt x="54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4" y="990"/>
                  <a:pt x="120" y="990"/>
                </a:cubicBezTo>
                <a:cubicBezTo>
                  <a:pt x="185" y="990"/>
                  <a:pt x="238" y="936"/>
                  <a:pt x="238" y="870"/>
                </a:cubicBezTo>
                <a:lnTo>
                  <a:pt x="238" y="120"/>
                </a:lnTo>
                <a:cubicBezTo>
                  <a:pt x="238" y="55"/>
                  <a:pt x="185" y="0"/>
                  <a:pt x="1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24"/>
          <p:cNvSpPr/>
          <p:nvPr/>
        </p:nvSpPr>
        <p:spPr>
          <a:xfrm>
            <a:off x="3750057" y="4088040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0"/>
                </a:moveTo>
                <a:cubicBezTo>
                  <a:pt x="54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4" y="990"/>
                  <a:pt x="119" y="990"/>
                </a:cubicBezTo>
                <a:cubicBezTo>
                  <a:pt x="185" y="990"/>
                  <a:pt x="238" y="936"/>
                  <a:pt x="238" y="870"/>
                </a:cubicBezTo>
                <a:lnTo>
                  <a:pt x="238" y="120"/>
                </a:lnTo>
                <a:cubicBezTo>
                  <a:pt x="238" y="55"/>
                  <a:pt x="185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24"/>
          <p:cNvSpPr/>
          <p:nvPr/>
        </p:nvSpPr>
        <p:spPr>
          <a:xfrm>
            <a:off x="3769224" y="4088040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0"/>
                </a:moveTo>
                <a:cubicBezTo>
                  <a:pt x="54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4" y="990"/>
                  <a:pt x="119" y="990"/>
                </a:cubicBezTo>
                <a:cubicBezTo>
                  <a:pt x="185" y="990"/>
                  <a:pt x="238" y="936"/>
                  <a:pt x="238" y="870"/>
                </a:cubicBezTo>
                <a:lnTo>
                  <a:pt x="238" y="120"/>
                </a:lnTo>
                <a:cubicBezTo>
                  <a:pt x="238" y="55"/>
                  <a:pt x="185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24"/>
          <p:cNvSpPr/>
          <p:nvPr/>
        </p:nvSpPr>
        <p:spPr>
          <a:xfrm>
            <a:off x="3791299" y="4051952"/>
            <a:ext cx="130513" cy="45296"/>
          </a:xfrm>
          <a:custGeom>
            <a:avLst/>
            <a:gdLst/>
            <a:ahLst/>
            <a:cxnLst/>
            <a:rect l="l" t="t" r="r" b="b"/>
            <a:pathLst>
              <a:path w="2962" h="1028" extrusionOk="0">
                <a:moveTo>
                  <a:pt x="1" y="1"/>
                </a:moveTo>
                <a:lnTo>
                  <a:pt x="1" y="1027"/>
                </a:lnTo>
                <a:lnTo>
                  <a:pt x="2961" y="1027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24"/>
          <p:cNvSpPr/>
          <p:nvPr/>
        </p:nvSpPr>
        <p:spPr>
          <a:xfrm>
            <a:off x="3803901" y="4043757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4" y="989"/>
                  <a:pt x="119" y="989"/>
                </a:cubicBezTo>
                <a:cubicBezTo>
                  <a:pt x="185" y="989"/>
                  <a:pt x="237" y="936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24"/>
          <p:cNvSpPr/>
          <p:nvPr/>
        </p:nvSpPr>
        <p:spPr>
          <a:xfrm>
            <a:off x="3823068" y="4043757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4" y="989"/>
                  <a:pt x="119" y="989"/>
                </a:cubicBezTo>
                <a:cubicBezTo>
                  <a:pt x="184" y="989"/>
                  <a:pt x="237" y="936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24"/>
          <p:cNvSpPr/>
          <p:nvPr/>
        </p:nvSpPr>
        <p:spPr>
          <a:xfrm>
            <a:off x="3842236" y="4043757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3" y="989"/>
                  <a:pt x="119" y="989"/>
                </a:cubicBezTo>
                <a:cubicBezTo>
                  <a:pt x="184" y="989"/>
                  <a:pt x="237" y="936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24"/>
          <p:cNvSpPr/>
          <p:nvPr/>
        </p:nvSpPr>
        <p:spPr>
          <a:xfrm>
            <a:off x="3861403" y="4043757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3" y="989"/>
                  <a:pt x="119" y="989"/>
                </a:cubicBezTo>
                <a:cubicBezTo>
                  <a:pt x="184" y="989"/>
                  <a:pt x="236" y="936"/>
                  <a:pt x="237" y="870"/>
                </a:cubicBezTo>
                <a:lnTo>
                  <a:pt x="237" y="119"/>
                </a:lnTo>
                <a:cubicBezTo>
                  <a:pt x="237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24"/>
          <p:cNvSpPr/>
          <p:nvPr/>
        </p:nvSpPr>
        <p:spPr>
          <a:xfrm>
            <a:off x="3880526" y="4043757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20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4" y="989"/>
                  <a:pt x="120" y="989"/>
                </a:cubicBezTo>
                <a:cubicBezTo>
                  <a:pt x="185" y="989"/>
                  <a:pt x="237" y="936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24"/>
          <p:cNvSpPr/>
          <p:nvPr/>
        </p:nvSpPr>
        <p:spPr>
          <a:xfrm>
            <a:off x="3899693" y="4043757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4" y="989"/>
                  <a:pt x="119" y="989"/>
                </a:cubicBezTo>
                <a:cubicBezTo>
                  <a:pt x="185" y="989"/>
                  <a:pt x="237" y="936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24"/>
          <p:cNvSpPr/>
          <p:nvPr/>
        </p:nvSpPr>
        <p:spPr>
          <a:xfrm>
            <a:off x="3791299" y="4185815"/>
            <a:ext cx="130513" cy="45208"/>
          </a:xfrm>
          <a:custGeom>
            <a:avLst/>
            <a:gdLst/>
            <a:ahLst/>
            <a:cxnLst/>
            <a:rect l="l" t="t" r="r" b="b"/>
            <a:pathLst>
              <a:path w="2962" h="1026" extrusionOk="0">
                <a:moveTo>
                  <a:pt x="1" y="1"/>
                </a:moveTo>
                <a:lnTo>
                  <a:pt x="1" y="1026"/>
                </a:lnTo>
                <a:lnTo>
                  <a:pt x="2961" y="1026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24"/>
          <p:cNvSpPr/>
          <p:nvPr/>
        </p:nvSpPr>
        <p:spPr>
          <a:xfrm>
            <a:off x="3803901" y="4177619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19" y="989"/>
                </a:cubicBezTo>
                <a:cubicBezTo>
                  <a:pt x="185" y="989"/>
                  <a:pt x="237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24"/>
          <p:cNvSpPr/>
          <p:nvPr/>
        </p:nvSpPr>
        <p:spPr>
          <a:xfrm>
            <a:off x="3823068" y="4177619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19" y="989"/>
                </a:cubicBezTo>
                <a:cubicBezTo>
                  <a:pt x="184" y="989"/>
                  <a:pt x="237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24"/>
          <p:cNvSpPr/>
          <p:nvPr/>
        </p:nvSpPr>
        <p:spPr>
          <a:xfrm>
            <a:off x="3842236" y="4177619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3" y="989"/>
                  <a:pt x="119" y="989"/>
                </a:cubicBezTo>
                <a:cubicBezTo>
                  <a:pt x="184" y="989"/>
                  <a:pt x="237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24"/>
          <p:cNvSpPr/>
          <p:nvPr/>
        </p:nvSpPr>
        <p:spPr>
          <a:xfrm>
            <a:off x="3861403" y="4177619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3" y="989"/>
                  <a:pt x="119" y="989"/>
                </a:cubicBezTo>
                <a:cubicBezTo>
                  <a:pt x="184" y="989"/>
                  <a:pt x="236" y="935"/>
                  <a:pt x="237" y="870"/>
                </a:cubicBezTo>
                <a:lnTo>
                  <a:pt x="237" y="119"/>
                </a:lnTo>
                <a:cubicBezTo>
                  <a:pt x="237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24"/>
          <p:cNvSpPr/>
          <p:nvPr/>
        </p:nvSpPr>
        <p:spPr>
          <a:xfrm>
            <a:off x="3880526" y="4177619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20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4" y="989"/>
                  <a:pt x="120" y="989"/>
                </a:cubicBezTo>
                <a:cubicBezTo>
                  <a:pt x="185" y="989"/>
                  <a:pt x="237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24"/>
          <p:cNvSpPr/>
          <p:nvPr/>
        </p:nvSpPr>
        <p:spPr>
          <a:xfrm>
            <a:off x="3899693" y="4177619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4" y="989"/>
                  <a:pt x="119" y="989"/>
                </a:cubicBezTo>
                <a:cubicBezTo>
                  <a:pt x="185" y="989"/>
                  <a:pt x="237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24"/>
          <p:cNvSpPr/>
          <p:nvPr/>
        </p:nvSpPr>
        <p:spPr>
          <a:xfrm>
            <a:off x="3791299" y="4141179"/>
            <a:ext cx="130513" cy="45252"/>
          </a:xfrm>
          <a:custGeom>
            <a:avLst/>
            <a:gdLst/>
            <a:ahLst/>
            <a:cxnLst/>
            <a:rect l="l" t="t" r="r" b="b"/>
            <a:pathLst>
              <a:path w="2962" h="1027" extrusionOk="0">
                <a:moveTo>
                  <a:pt x="1" y="1"/>
                </a:moveTo>
                <a:lnTo>
                  <a:pt x="1" y="1026"/>
                </a:lnTo>
                <a:lnTo>
                  <a:pt x="2961" y="1026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24"/>
          <p:cNvSpPr/>
          <p:nvPr/>
        </p:nvSpPr>
        <p:spPr>
          <a:xfrm>
            <a:off x="3803901" y="4132984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19" y="989"/>
                </a:cubicBezTo>
                <a:cubicBezTo>
                  <a:pt x="185" y="989"/>
                  <a:pt x="237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24"/>
          <p:cNvSpPr/>
          <p:nvPr/>
        </p:nvSpPr>
        <p:spPr>
          <a:xfrm>
            <a:off x="3823068" y="4132984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19" y="989"/>
                </a:cubicBezTo>
                <a:cubicBezTo>
                  <a:pt x="184" y="989"/>
                  <a:pt x="237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24"/>
          <p:cNvSpPr/>
          <p:nvPr/>
        </p:nvSpPr>
        <p:spPr>
          <a:xfrm>
            <a:off x="3842236" y="4132984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3" y="989"/>
                  <a:pt x="119" y="989"/>
                </a:cubicBezTo>
                <a:cubicBezTo>
                  <a:pt x="184" y="989"/>
                  <a:pt x="237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24"/>
          <p:cNvSpPr/>
          <p:nvPr/>
        </p:nvSpPr>
        <p:spPr>
          <a:xfrm>
            <a:off x="3861403" y="4132984"/>
            <a:ext cx="10487" cy="43578"/>
          </a:xfrm>
          <a:custGeom>
            <a:avLst/>
            <a:gdLst/>
            <a:ahLst/>
            <a:cxnLst/>
            <a:rect l="l" t="t" r="r" b="b"/>
            <a:pathLst>
              <a:path w="238" h="989" extrusionOk="0">
                <a:moveTo>
                  <a:pt x="119" y="1"/>
                </a:moveTo>
                <a:cubicBezTo>
                  <a:pt x="53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3" y="989"/>
                  <a:pt x="119" y="989"/>
                </a:cubicBezTo>
                <a:cubicBezTo>
                  <a:pt x="184" y="989"/>
                  <a:pt x="236" y="935"/>
                  <a:pt x="237" y="870"/>
                </a:cubicBezTo>
                <a:lnTo>
                  <a:pt x="237" y="119"/>
                </a:lnTo>
                <a:cubicBezTo>
                  <a:pt x="237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24"/>
          <p:cNvSpPr/>
          <p:nvPr/>
        </p:nvSpPr>
        <p:spPr>
          <a:xfrm>
            <a:off x="3880526" y="4132984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20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4" y="989"/>
                  <a:pt x="120" y="989"/>
                </a:cubicBezTo>
                <a:cubicBezTo>
                  <a:pt x="185" y="989"/>
                  <a:pt x="237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24"/>
          <p:cNvSpPr/>
          <p:nvPr/>
        </p:nvSpPr>
        <p:spPr>
          <a:xfrm>
            <a:off x="3899693" y="4132984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4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4" y="989"/>
                  <a:pt x="119" y="989"/>
                </a:cubicBezTo>
                <a:cubicBezTo>
                  <a:pt x="185" y="989"/>
                  <a:pt x="237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24"/>
          <p:cNvSpPr/>
          <p:nvPr/>
        </p:nvSpPr>
        <p:spPr>
          <a:xfrm>
            <a:off x="3791299" y="4096279"/>
            <a:ext cx="130513" cy="45208"/>
          </a:xfrm>
          <a:custGeom>
            <a:avLst/>
            <a:gdLst/>
            <a:ahLst/>
            <a:cxnLst/>
            <a:rect l="l" t="t" r="r" b="b"/>
            <a:pathLst>
              <a:path w="2962" h="1026" extrusionOk="0">
                <a:moveTo>
                  <a:pt x="1" y="1"/>
                </a:moveTo>
                <a:lnTo>
                  <a:pt x="1" y="1026"/>
                </a:lnTo>
                <a:lnTo>
                  <a:pt x="2961" y="1026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24"/>
          <p:cNvSpPr/>
          <p:nvPr/>
        </p:nvSpPr>
        <p:spPr>
          <a:xfrm>
            <a:off x="3803901" y="4088040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0"/>
                </a:moveTo>
                <a:cubicBezTo>
                  <a:pt x="54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4" y="990"/>
                  <a:pt x="119" y="990"/>
                </a:cubicBezTo>
                <a:cubicBezTo>
                  <a:pt x="185" y="990"/>
                  <a:pt x="237" y="936"/>
                  <a:pt x="238" y="870"/>
                </a:cubicBezTo>
                <a:lnTo>
                  <a:pt x="238" y="120"/>
                </a:lnTo>
                <a:cubicBezTo>
                  <a:pt x="238" y="55"/>
                  <a:pt x="185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24"/>
          <p:cNvSpPr/>
          <p:nvPr/>
        </p:nvSpPr>
        <p:spPr>
          <a:xfrm>
            <a:off x="3823068" y="4088040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0"/>
                </a:moveTo>
                <a:cubicBezTo>
                  <a:pt x="54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4" y="990"/>
                  <a:pt x="119" y="990"/>
                </a:cubicBezTo>
                <a:cubicBezTo>
                  <a:pt x="184" y="990"/>
                  <a:pt x="237" y="936"/>
                  <a:pt x="238" y="870"/>
                </a:cubicBezTo>
                <a:lnTo>
                  <a:pt x="238" y="120"/>
                </a:lnTo>
                <a:cubicBezTo>
                  <a:pt x="238" y="55"/>
                  <a:pt x="184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24"/>
          <p:cNvSpPr/>
          <p:nvPr/>
        </p:nvSpPr>
        <p:spPr>
          <a:xfrm>
            <a:off x="3842236" y="4088040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0"/>
                </a:moveTo>
                <a:cubicBezTo>
                  <a:pt x="53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3" y="990"/>
                  <a:pt x="119" y="990"/>
                </a:cubicBezTo>
                <a:cubicBezTo>
                  <a:pt x="184" y="990"/>
                  <a:pt x="237" y="936"/>
                  <a:pt x="238" y="870"/>
                </a:cubicBezTo>
                <a:lnTo>
                  <a:pt x="238" y="120"/>
                </a:lnTo>
                <a:cubicBezTo>
                  <a:pt x="238" y="55"/>
                  <a:pt x="184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24"/>
          <p:cNvSpPr/>
          <p:nvPr/>
        </p:nvSpPr>
        <p:spPr>
          <a:xfrm>
            <a:off x="3861403" y="4088040"/>
            <a:ext cx="10487" cy="43622"/>
          </a:xfrm>
          <a:custGeom>
            <a:avLst/>
            <a:gdLst/>
            <a:ahLst/>
            <a:cxnLst/>
            <a:rect l="l" t="t" r="r" b="b"/>
            <a:pathLst>
              <a:path w="238" h="990" extrusionOk="0">
                <a:moveTo>
                  <a:pt x="119" y="0"/>
                </a:moveTo>
                <a:cubicBezTo>
                  <a:pt x="53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3" y="990"/>
                  <a:pt x="119" y="990"/>
                </a:cubicBezTo>
                <a:cubicBezTo>
                  <a:pt x="184" y="990"/>
                  <a:pt x="236" y="936"/>
                  <a:pt x="237" y="870"/>
                </a:cubicBezTo>
                <a:lnTo>
                  <a:pt x="237" y="120"/>
                </a:lnTo>
                <a:cubicBezTo>
                  <a:pt x="237" y="55"/>
                  <a:pt x="184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24"/>
          <p:cNvSpPr/>
          <p:nvPr/>
        </p:nvSpPr>
        <p:spPr>
          <a:xfrm>
            <a:off x="3880526" y="4088040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20" y="0"/>
                </a:moveTo>
                <a:cubicBezTo>
                  <a:pt x="54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4" y="990"/>
                  <a:pt x="120" y="990"/>
                </a:cubicBezTo>
                <a:cubicBezTo>
                  <a:pt x="185" y="990"/>
                  <a:pt x="237" y="936"/>
                  <a:pt x="238" y="870"/>
                </a:cubicBezTo>
                <a:lnTo>
                  <a:pt x="238" y="120"/>
                </a:lnTo>
                <a:cubicBezTo>
                  <a:pt x="238" y="55"/>
                  <a:pt x="185" y="0"/>
                  <a:pt x="1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24"/>
          <p:cNvSpPr/>
          <p:nvPr/>
        </p:nvSpPr>
        <p:spPr>
          <a:xfrm>
            <a:off x="3899693" y="4088040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0"/>
                </a:moveTo>
                <a:cubicBezTo>
                  <a:pt x="54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4" y="990"/>
                  <a:pt x="119" y="990"/>
                </a:cubicBezTo>
                <a:cubicBezTo>
                  <a:pt x="185" y="990"/>
                  <a:pt x="237" y="936"/>
                  <a:pt x="238" y="870"/>
                </a:cubicBezTo>
                <a:lnTo>
                  <a:pt x="238" y="120"/>
                </a:lnTo>
                <a:cubicBezTo>
                  <a:pt x="238" y="55"/>
                  <a:pt x="185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24"/>
          <p:cNvSpPr/>
          <p:nvPr/>
        </p:nvSpPr>
        <p:spPr>
          <a:xfrm>
            <a:off x="3921725" y="4051952"/>
            <a:ext cx="130513" cy="45296"/>
          </a:xfrm>
          <a:custGeom>
            <a:avLst/>
            <a:gdLst/>
            <a:ahLst/>
            <a:cxnLst/>
            <a:rect l="l" t="t" r="r" b="b"/>
            <a:pathLst>
              <a:path w="2962" h="1028" extrusionOk="0">
                <a:moveTo>
                  <a:pt x="0" y="1"/>
                </a:moveTo>
                <a:lnTo>
                  <a:pt x="0" y="1027"/>
                </a:lnTo>
                <a:lnTo>
                  <a:pt x="2961" y="1027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24"/>
          <p:cNvSpPr/>
          <p:nvPr/>
        </p:nvSpPr>
        <p:spPr>
          <a:xfrm>
            <a:off x="3934282" y="4043757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5" y="989"/>
                  <a:pt x="119" y="989"/>
                </a:cubicBezTo>
                <a:cubicBezTo>
                  <a:pt x="185" y="989"/>
                  <a:pt x="239" y="936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24"/>
          <p:cNvSpPr/>
          <p:nvPr/>
        </p:nvSpPr>
        <p:spPr>
          <a:xfrm>
            <a:off x="3953450" y="4043757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1"/>
                </a:moveTo>
                <a:cubicBezTo>
                  <a:pt x="55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5" y="989"/>
                  <a:pt x="119" y="989"/>
                </a:cubicBezTo>
                <a:cubicBezTo>
                  <a:pt x="185" y="989"/>
                  <a:pt x="239" y="936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4"/>
          <p:cNvSpPr/>
          <p:nvPr/>
        </p:nvSpPr>
        <p:spPr>
          <a:xfrm>
            <a:off x="3972617" y="4043757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4" y="989"/>
                  <a:pt x="119" y="989"/>
                </a:cubicBezTo>
                <a:cubicBezTo>
                  <a:pt x="184" y="989"/>
                  <a:pt x="239" y="936"/>
                  <a:pt x="239" y="870"/>
                </a:cubicBezTo>
                <a:lnTo>
                  <a:pt x="239" y="119"/>
                </a:lnTo>
                <a:cubicBezTo>
                  <a:pt x="239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24"/>
          <p:cNvSpPr/>
          <p:nvPr/>
        </p:nvSpPr>
        <p:spPr>
          <a:xfrm>
            <a:off x="3991784" y="4043757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6"/>
                  <a:pt x="54" y="989"/>
                  <a:pt x="119" y="989"/>
                </a:cubicBezTo>
                <a:cubicBezTo>
                  <a:pt x="184" y="989"/>
                  <a:pt x="238" y="936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4"/>
          <p:cNvSpPr/>
          <p:nvPr/>
        </p:nvSpPr>
        <p:spPr>
          <a:xfrm>
            <a:off x="4010907" y="4043757"/>
            <a:ext cx="10575" cy="43622"/>
          </a:xfrm>
          <a:custGeom>
            <a:avLst/>
            <a:gdLst/>
            <a:ahLst/>
            <a:cxnLst/>
            <a:rect l="l" t="t" r="r" b="b"/>
            <a:pathLst>
              <a:path w="240" h="990" extrusionOk="0">
                <a:moveTo>
                  <a:pt x="120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5" y="989"/>
                  <a:pt x="120" y="989"/>
                </a:cubicBezTo>
                <a:cubicBezTo>
                  <a:pt x="185" y="989"/>
                  <a:pt x="239" y="936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24"/>
          <p:cNvSpPr/>
          <p:nvPr/>
        </p:nvSpPr>
        <p:spPr>
          <a:xfrm>
            <a:off x="4030074" y="4043757"/>
            <a:ext cx="10575" cy="43622"/>
          </a:xfrm>
          <a:custGeom>
            <a:avLst/>
            <a:gdLst/>
            <a:ahLst/>
            <a:cxnLst/>
            <a:rect l="l" t="t" r="r" b="b"/>
            <a:pathLst>
              <a:path w="240" h="990" extrusionOk="0">
                <a:moveTo>
                  <a:pt x="119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6"/>
                  <a:pt x="55" y="989"/>
                  <a:pt x="119" y="989"/>
                </a:cubicBezTo>
                <a:cubicBezTo>
                  <a:pt x="185" y="989"/>
                  <a:pt x="239" y="936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24"/>
          <p:cNvSpPr/>
          <p:nvPr/>
        </p:nvSpPr>
        <p:spPr>
          <a:xfrm>
            <a:off x="3921725" y="4185815"/>
            <a:ext cx="130513" cy="45208"/>
          </a:xfrm>
          <a:custGeom>
            <a:avLst/>
            <a:gdLst/>
            <a:ahLst/>
            <a:cxnLst/>
            <a:rect l="l" t="t" r="r" b="b"/>
            <a:pathLst>
              <a:path w="2962" h="1026" extrusionOk="0">
                <a:moveTo>
                  <a:pt x="0" y="1"/>
                </a:moveTo>
                <a:lnTo>
                  <a:pt x="0" y="1026"/>
                </a:lnTo>
                <a:lnTo>
                  <a:pt x="2961" y="1026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24"/>
          <p:cNvSpPr/>
          <p:nvPr/>
        </p:nvSpPr>
        <p:spPr>
          <a:xfrm>
            <a:off x="3934282" y="4177619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19" y="989"/>
                </a:cubicBezTo>
                <a:cubicBezTo>
                  <a:pt x="185" y="989"/>
                  <a:pt x="239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24"/>
          <p:cNvSpPr/>
          <p:nvPr/>
        </p:nvSpPr>
        <p:spPr>
          <a:xfrm>
            <a:off x="3953450" y="4177619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5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5" y="989"/>
                  <a:pt x="119" y="989"/>
                </a:cubicBezTo>
                <a:cubicBezTo>
                  <a:pt x="185" y="989"/>
                  <a:pt x="239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24"/>
          <p:cNvSpPr/>
          <p:nvPr/>
        </p:nvSpPr>
        <p:spPr>
          <a:xfrm>
            <a:off x="3972617" y="4177619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19" y="989"/>
                </a:cubicBezTo>
                <a:cubicBezTo>
                  <a:pt x="184" y="989"/>
                  <a:pt x="239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24"/>
          <p:cNvSpPr/>
          <p:nvPr/>
        </p:nvSpPr>
        <p:spPr>
          <a:xfrm>
            <a:off x="3991784" y="4177619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19" y="989"/>
                </a:cubicBezTo>
                <a:cubicBezTo>
                  <a:pt x="184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24"/>
          <p:cNvSpPr/>
          <p:nvPr/>
        </p:nvSpPr>
        <p:spPr>
          <a:xfrm>
            <a:off x="4010907" y="4177619"/>
            <a:ext cx="10575" cy="43578"/>
          </a:xfrm>
          <a:custGeom>
            <a:avLst/>
            <a:gdLst/>
            <a:ahLst/>
            <a:cxnLst/>
            <a:rect l="l" t="t" r="r" b="b"/>
            <a:pathLst>
              <a:path w="240" h="989" extrusionOk="0">
                <a:moveTo>
                  <a:pt x="120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20" y="989"/>
                </a:cubicBezTo>
                <a:cubicBezTo>
                  <a:pt x="185" y="989"/>
                  <a:pt x="239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24"/>
          <p:cNvSpPr/>
          <p:nvPr/>
        </p:nvSpPr>
        <p:spPr>
          <a:xfrm>
            <a:off x="4030074" y="4177619"/>
            <a:ext cx="10575" cy="43578"/>
          </a:xfrm>
          <a:custGeom>
            <a:avLst/>
            <a:gdLst/>
            <a:ahLst/>
            <a:cxnLst/>
            <a:rect l="l" t="t" r="r" b="b"/>
            <a:pathLst>
              <a:path w="240" h="989" extrusionOk="0">
                <a:moveTo>
                  <a:pt x="119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19" y="989"/>
                </a:cubicBezTo>
                <a:cubicBezTo>
                  <a:pt x="185" y="989"/>
                  <a:pt x="239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24"/>
          <p:cNvSpPr/>
          <p:nvPr/>
        </p:nvSpPr>
        <p:spPr>
          <a:xfrm>
            <a:off x="3921725" y="4141179"/>
            <a:ext cx="130513" cy="45252"/>
          </a:xfrm>
          <a:custGeom>
            <a:avLst/>
            <a:gdLst/>
            <a:ahLst/>
            <a:cxnLst/>
            <a:rect l="l" t="t" r="r" b="b"/>
            <a:pathLst>
              <a:path w="2962" h="1027" extrusionOk="0">
                <a:moveTo>
                  <a:pt x="0" y="1"/>
                </a:moveTo>
                <a:lnTo>
                  <a:pt x="0" y="1026"/>
                </a:lnTo>
                <a:lnTo>
                  <a:pt x="2961" y="1026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24"/>
          <p:cNvSpPr/>
          <p:nvPr/>
        </p:nvSpPr>
        <p:spPr>
          <a:xfrm>
            <a:off x="3934282" y="4132984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19" y="989"/>
                </a:cubicBezTo>
                <a:cubicBezTo>
                  <a:pt x="185" y="989"/>
                  <a:pt x="239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24"/>
          <p:cNvSpPr/>
          <p:nvPr/>
        </p:nvSpPr>
        <p:spPr>
          <a:xfrm>
            <a:off x="3953450" y="4132984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5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5" y="989"/>
                  <a:pt x="119" y="989"/>
                </a:cubicBezTo>
                <a:cubicBezTo>
                  <a:pt x="185" y="989"/>
                  <a:pt x="239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24"/>
          <p:cNvSpPr/>
          <p:nvPr/>
        </p:nvSpPr>
        <p:spPr>
          <a:xfrm>
            <a:off x="3972617" y="4132984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19" y="989"/>
                </a:cubicBezTo>
                <a:cubicBezTo>
                  <a:pt x="184" y="989"/>
                  <a:pt x="239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4"/>
          <p:cNvSpPr/>
          <p:nvPr/>
        </p:nvSpPr>
        <p:spPr>
          <a:xfrm>
            <a:off x="3991784" y="4132984"/>
            <a:ext cx="10531" cy="43578"/>
          </a:xfrm>
          <a:custGeom>
            <a:avLst/>
            <a:gdLst/>
            <a:ahLst/>
            <a:cxnLst/>
            <a:rect l="l" t="t" r="r" b="b"/>
            <a:pathLst>
              <a:path w="239" h="989" extrusionOk="0">
                <a:moveTo>
                  <a:pt x="119" y="1"/>
                </a:moveTo>
                <a:cubicBezTo>
                  <a:pt x="54" y="1"/>
                  <a:pt x="0" y="54"/>
                  <a:pt x="0" y="119"/>
                </a:cubicBezTo>
                <a:lnTo>
                  <a:pt x="0" y="870"/>
                </a:lnTo>
                <a:cubicBezTo>
                  <a:pt x="0" y="935"/>
                  <a:pt x="54" y="989"/>
                  <a:pt x="119" y="989"/>
                </a:cubicBezTo>
                <a:cubicBezTo>
                  <a:pt x="184" y="989"/>
                  <a:pt x="238" y="935"/>
                  <a:pt x="238" y="870"/>
                </a:cubicBezTo>
                <a:lnTo>
                  <a:pt x="238" y="119"/>
                </a:lnTo>
                <a:cubicBezTo>
                  <a:pt x="238" y="54"/>
                  <a:pt x="184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24"/>
          <p:cNvSpPr/>
          <p:nvPr/>
        </p:nvSpPr>
        <p:spPr>
          <a:xfrm>
            <a:off x="4010907" y="4132984"/>
            <a:ext cx="10575" cy="43578"/>
          </a:xfrm>
          <a:custGeom>
            <a:avLst/>
            <a:gdLst/>
            <a:ahLst/>
            <a:cxnLst/>
            <a:rect l="l" t="t" r="r" b="b"/>
            <a:pathLst>
              <a:path w="240" h="989" extrusionOk="0">
                <a:moveTo>
                  <a:pt x="120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20" y="989"/>
                </a:cubicBezTo>
                <a:cubicBezTo>
                  <a:pt x="185" y="989"/>
                  <a:pt x="239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24"/>
          <p:cNvSpPr/>
          <p:nvPr/>
        </p:nvSpPr>
        <p:spPr>
          <a:xfrm>
            <a:off x="4030074" y="4132984"/>
            <a:ext cx="10575" cy="43578"/>
          </a:xfrm>
          <a:custGeom>
            <a:avLst/>
            <a:gdLst/>
            <a:ahLst/>
            <a:cxnLst/>
            <a:rect l="l" t="t" r="r" b="b"/>
            <a:pathLst>
              <a:path w="240" h="989" extrusionOk="0">
                <a:moveTo>
                  <a:pt x="119" y="1"/>
                </a:moveTo>
                <a:cubicBezTo>
                  <a:pt x="55" y="1"/>
                  <a:pt x="1" y="54"/>
                  <a:pt x="1" y="119"/>
                </a:cubicBezTo>
                <a:lnTo>
                  <a:pt x="1" y="870"/>
                </a:lnTo>
                <a:cubicBezTo>
                  <a:pt x="1" y="935"/>
                  <a:pt x="55" y="989"/>
                  <a:pt x="119" y="989"/>
                </a:cubicBezTo>
                <a:cubicBezTo>
                  <a:pt x="185" y="989"/>
                  <a:pt x="239" y="935"/>
                  <a:pt x="239" y="870"/>
                </a:cubicBezTo>
                <a:lnTo>
                  <a:pt x="239" y="119"/>
                </a:lnTo>
                <a:cubicBezTo>
                  <a:pt x="239" y="54"/>
                  <a:pt x="185" y="1"/>
                  <a:pt x="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24"/>
          <p:cNvSpPr/>
          <p:nvPr/>
        </p:nvSpPr>
        <p:spPr>
          <a:xfrm>
            <a:off x="3921725" y="4096279"/>
            <a:ext cx="130513" cy="45208"/>
          </a:xfrm>
          <a:custGeom>
            <a:avLst/>
            <a:gdLst/>
            <a:ahLst/>
            <a:cxnLst/>
            <a:rect l="l" t="t" r="r" b="b"/>
            <a:pathLst>
              <a:path w="2962" h="1026" extrusionOk="0">
                <a:moveTo>
                  <a:pt x="0" y="1"/>
                </a:moveTo>
                <a:lnTo>
                  <a:pt x="0" y="1026"/>
                </a:lnTo>
                <a:lnTo>
                  <a:pt x="2961" y="1026"/>
                </a:lnTo>
                <a:lnTo>
                  <a:pt x="296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24"/>
          <p:cNvSpPr/>
          <p:nvPr/>
        </p:nvSpPr>
        <p:spPr>
          <a:xfrm>
            <a:off x="3934282" y="4088040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0"/>
                </a:moveTo>
                <a:cubicBezTo>
                  <a:pt x="55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5" y="990"/>
                  <a:pt x="119" y="990"/>
                </a:cubicBezTo>
                <a:cubicBezTo>
                  <a:pt x="185" y="990"/>
                  <a:pt x="239" y="936"/>
                  <a:pt x="239" y="870"/>
                </a:cubicBezTo>
                <a:lnTo>
                  <a:pt x="239" y="120"/>
                </a:lnTo>
                <a:cubicBezTo>
                  <a:pt x="239" y="55"/>
                  <a:pt x="185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24"/>
          <p:cNvSpPr/>
          <p:nvPr/>
        </p:nvSpPr>
        <p:spPr>
          <a:xfrm>
            <a:off x="3953450" y="4088040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0"/>
                </a:moveTo>
                <a:cubicBezTo>
                  <a:pt x="55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5" y="990"/>
                  <a:pt x="119" y="990"/>
                </a:cubicBezTo>
                <a:cubicBezTo>
                  <a:pt x="185" y="990"/>
                  <a:pt x="239" y="936"/>
                  <a:pt x="239" y="870"/>
                </a:cubicBezTo>
                <a:lnTo>
                  <a:pt x="239" y="120"/>
                </a:lnTo>
                <a:cubicBezTo>
                  <a:pt x="239" y="55"/>
                  <a:pt x="185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24"/>
          <p:cNvSpPr/>
          <p:nvPr/>
        </p:nvSpPr>
        <p:spPr>
          <a:xfrm>
            <a:off x="3972617" y="4088040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0"/>
                </a:moveTo>
                <a:cubicBezTo>
                  <a:pt x="54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4" y="990"/>
                  <a:pt x="119" y="990"/>
                </a:cubicBezTo>
                <a:cubicBezTo>
                  <a:pt x="184" y="990"/>
                  <a:pt x="239" y="936"/>
                  <a:pt x="239" y="870"/>
                </a:cubicBezTo>
                <a:lnTo>
                  <a:pt x="239" y="120"/>
                </a:lnTo>
                <a:cubicBezTo>
                  <a:pt x="239" y="55"/>
                  <a:pt x="184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24"/>
          <p:cNvSpPr/>
          <p:nvPr/>
        </p:nvSpPr>
        <p:spPr>
          <a:xfrm>
            <a:off x="3991784" y="4088040"/>
            <a:ext cx="10531" cy="43622"/>
          </a:xfrm>
          <a:custGeom>
            <a:avLst/>
            <a:gdLst/>
            <a:ahLst/>
            <a:cxnLst/>
            <a:rect l="l" t="t" r="r" b="b"/>
            <a:pathLst>
              <a:path w="239" h="990" extrusionOk="0">
                <a:moveTo>
                  <a:pt x="119" y="0"/>
                </a:moveTo>
                <a:cubicBezTo>
                  <a:pt x="54" y="0"/>
                  <a:pt x="0" y="55"/>
                  <a:pt x="0" y="120"/>
                </a:cubicBezTo>
                <a:lnTo>
                  <a:pt x="0" y="870"/>
                </a:lnTo>
                <a:cubicBezTo>
                  <a:pt x="0" y="936"/>
                  <a:pt x="54" y="990"/>
                  <a:pt x="119" y="990"/>
                </a:cubicBezTo>
                <a:cubicBezTo>
                  <a:pt x="184" y="990"/>
                  <a:pt x="238" y="936"/>
                  <a:pt x="238" y="870"/>
                </a:cubicBezTo>
                <a:lnTo>
                  <a:pt x="238" y="120"/>
                </a:lnTo>
                <a:cubicBezTo>
                  <a:pt x="238" y="55"/>
                  <a:pt x="184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24"/>
          <p:cNvSpPr/>
          <p:nvPr/>
        </p:nvSpPr>
        <p:spPr>
          <a:xfrm>
            <a:off x="4010907" y="4088040"/>
            <a:ext cx="10575" cy="43622"/>
          </a:xfrm>
          <a:custGeom>
            <a:avLst/>
            <a:gdLst/>
            <a:ahLst/>
            <a:cxnLst/>
            <a:rect l="l" t="t" r="r" b="b"/>
            <a:pathLst>
              <a:path w="240" h="990" extrusionOk="0">
                <a:moveTo>
                  <a:pt x="120" y="0"/>
                </a:moveTo>
                <a:cubicBezTo>
                  <a:pt x="55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5" y="990"/>
                  <a:pt x="120" y="990"/>
                </a:cubicBezTo>
                <a:cubicBezTo>
                  <a:pt x="185" y="990"/>
                  <a:pt x="239" y="936"/>
                  <a:pt x="239" y="870"/>
                </a:cubicBezTo>
                <a:lnTo>
                  <a:pt x="239" y="120"/>
                </a:lnTo>
                <a:cubicBezTo>
                  <a:pt x="239" y="55"/>
                  <a:pt x="185" y="0"/>
                  <a:pt x="1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24"/>
          <p:cNvSpPr/>
          <p:nvPr/>
        </p:nvSpPr>
        <p:spPr>
          <a:xfrm>
            <a:off x="4030074" y="4088040"/>
            <a:ext cx="10575" cy="43622"/>
          </a:xfrm>
          <a:custGeom>
            <a:avLst/>
            <a:gdLst/>
            <a:ahLst/>
            <a:cxnLst/>
            <a:rect l="l" t="t" r="r" b="b"/>
            <a:pathLst>
              <a:path w="240" h="990" extrusionOk="0">
                <a:moveTo>
                  <a:pt x="119" y="0"/>
                </a:moveTo>
                <a:cubicBezTo>
                  <a:pt x="55" y="0"/>
                  <a:pt x="1" y="55"/>
                  <a:pt x="1" y="120"/>
                </a:cubicBezTo>
                <a:lnTo>
                  <a:pt x="1" y="870"/>
                </a:lnTo>
                <a:cubicBezTo>
                  <a:pt x="1" y="936"/>
                  <a:pt x="55" y="990"/>
                  <a:pt x="119" y="990"/>
                </a:cubicBezTo>
                <a:cubicBezTo>
                  <a:pt x="185" y="990"/>
                  <a:pt x="239" y="936"/>
                  <a:pt x="239" y="870"/>
                </a:cubicBezTo>
                <a:lnTo>
                  <a:pt x="239" y="120"/>
                </a:lnTo>
                <a:cubicBezTo>
                  <a:pt x="239" y="55"/>
                  <a:pt x="185" y="0"/>
                  <a:pt x="1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24"/>
          <p:cNvSpPr/>
          <p:nvPr/>
        </p:nvSpPr>
        <p:spPr>
          <a:xfrm>
            <a:off x="3342698" y="4075834"/>
            <a:ext cx="187794" cy="155232"/>
          </a:xfrm>
          <a:custGeom>
            <a:avLst/>
            <a:gdLst/>
            <a:ahLst/>
            <a:cxnLst/>
            <a:rect l="l" t="t" r="r" b="b"/>
            <a:pathLst>
              <a:path w="4262" h="3523" extrusionOk="0">
                <a:moveTo>
                  <a:pt x="912" y="0"/>
                </a:moveTo>
                <a:cubicBezTo>
                  <a:pt x="407" y="0"/>
                  <a:pt x="0" y="408"/>
                  <a:pt x="0" y="912"/>
                </a:cubicBezTo>
                <a:lnTo>
                  <a:pt x="0" y="3523"/>
                </a:lnTo>
                <a:lnTo>
                  <a:pt x="4262" y="3523"/>
                </a:lnTo>
                <a:lnTo>
                  <a:pt x="4262" y="912"/>
                </a:lnTo>
                <a:cubicBezTo>
                  <a:pt x="4262" y="408"/>
                  <a:pt x="3854" y="0"/>
                  <a:pt x="3349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24"/>
          <p:cNvSpPr/>
          <p:nvPr/>
        </p:nvSpPr>
        <p:spPr>
          <a:xfrm>
            <a:off x="3393679" y="4015072"/>
            <a:ext cx="85746" cy="110068"/>
          </a:xfrm>
          <a:custGeom>
            <a:avLst/>
            <a:gdLst/>
            <a:ahLst/>
            <a:cxnLst/>
            <a:rect l="l" t="t" r="r" b="b"/>
            <a:pathLst>
              <a:path w="1946" h="2498" extrusionOk="0">
                <a:moveTo>
                  <a:pt x="603" y="1"/>
                </a:moveTo>
                <a:cubicBezTo>
                  <a:pt x="271" y="1"/>
                  <a:pt x="0" y="270"/>
                  <a:pt x="0" y="603"/>
                </a:cubicBezTo>
                <a:lnTo>
                  <a:pt x="0" y="2498"/>
                </a:lnTo>
                <a:lnTo>
                  <a:pt x="1946" y="2498"/>
                </a:lnTo>
                <a:lnTo>
                  <a:pt x="1946" y="603"/>
                </a:lnTo>
                <a:cubicBezTo>
                  <a:pt x="1946" y="270"/>
                  <a:pt x="1675" y="1"/>
                  <a:pt x="1343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24"/>
          <p:cNvSpPr/>
          <p:nvPr/>
        </p:nvSpPr>
        <p:spPr>
          <a:xfrm>
            <a:off x="3323311" y="4175989"/>
            <a:ext cx="970697" cy="161357"/>
          </a:xfrm>
          <a:custGeom>
            <a:avLst/>
            <a:gdLst/>
            <a:ahLst/>
            <a:cxnLst/>
            <a:rect l="l" t="t" r="r" b="b"/>
            <a:pathLst>
              <a:path w="22030" h="3662" extrusionOk="0">
                <a:moveTo>
                  <a:pt x="17412" y="1"/>
                </a:moveTo>
                <a:cubicBezTo>
                  <a:pt x="17355" y="1"/>
                  <a:pt x="17299" y="23"/>
                  <a:pt x="17257" y="61"/>
                </a:cubicBezTo>
                <a:lnTo>
                  <a:pt x="15968" y="1250"/>
                </a:lnTo>
                <a:lnTo>
                  <a:pt x="0" y="1250"/>
                </a:lnTo>
                <a:lnTo>
                  <a:pt x="0" y="3662"/>
                </a:lnTo>
                <a:lnTo>
                  <a:pt x="18869" y="3662"/>
                </a:lnTo>
                <a:lnTo>
                  <a:pt x="21894" y="383"/>
                </a:lnTo>
                <a:cubicBezTo>
                  <a:pt x="22029" y="238"/>
                  <a:pt x="21925" y="1"/>
                  <a:pt x="217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24"/>
          <p:cNvSpPr/>
          <p:nvPr/>
        </p:nvSpPr>
        <p:spPr>
          <a:xfrm>
            <a:off x="3300971" y="4309411"/>
            <a:ext cx="919628" cy="94514"/>
          </a:xfrm>
          <a:custGeom>
            <a:avLst/>
            <a:gdLst/>
            <a:ahLst/>
            <a:cxnLst/>
            <a:rect l="l" t="t" r="r" b="b"/>
            <a:pathLst>
              <a:path w="20871" h="2145" extrusionOk="0">
                <a:moveTo>
                  <a:pt x="1" y="0"/>
                </a:moveTo>
                <a:lnTo>
                  <a:pt x="1" y="2145"/>
                </a:lnTo>
                <a:lnTo>
                  <a:pt x="20871" y="2145"/>
                </a:lnTo>
                <a:lnTo>
                  <a:pt x="208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24"/>
          <p:cNvSpPr/>
          <p:nvPr/>
        </p:nvSpPr>
        <p:spPr>
          <a:xfrm>
            <a:off x="3397512" y="4103285"/>
            <a:ext cx="20313" cy="40009"/>
          </a:xfrm>
          <a:custGeom>
            <a:avLst/>
            <a:gdLst/>
            <a:ahLst/>
            <a:cxnLst/>
            <a:rect l="l" t="t" r="r" b="b"/>
            <a:pathLst>
              <a:path w="461" h="908" extrusionOk="0">
                <a:moveTo>
                  <a:pt x="231" y="0"/>
                </a:moveTo>
                <a:cubicBezTo>
                  <a:pt x="104" y="0"/>
                  <a:pt x="0" y="104"/>
                  <a:pt x="0" y="230"/>
                </a:cubicBezTo>
                <a:lnTo>
                  <a:pt x="0" y="678"/>
                </a:lnTo>
                <a:cubicBezTo>
                  <a:pt x="0" y="805"/>
                  <a:pt x="104" y="908"/>
                  <a:pt x="231" y="908"/>
                </a:cubicBezTo>
                <a:cubicBezTo>
                  <a:pt x="358" y="908"/>
                  <a:pt x="461" y="806"/>
                  <a:pt x="461" y="678"/>
                </a:cubicBezTo>
                <a:lnTo>
                  <a:pt x="461" y="230"/>
                </a:lnTo>
                <a:cubicBezTo>
                  <a:pt x="461" y="104"/>
                  <a:pt x="358" y="0"/>
                  <a:pt x="231" y="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24"/>
          <p:cNvSpPr/>
          <p:nvPr/>
        </p:nvSpPr>
        <p:spPr>
          <a:xfrm>
            <a:off x="3447391" y="4103285"/>
            <a:ext cx="20313" cy="40009"/>
          </a:xfrm>
          <a:custGeom>
            <a:avLst/>
            <a:gdLst/>
            <a:ahLst/>
            <a:cxnLst/>
            <a:rect l="l" t="t" r="r" b="b"/>
            <a:pathLst>
              <a:path w="461" h="908" extrusionOk="0">
                <a:moveTo>
                  <a:pt x="230" y="0"/>
                </a:moveTo>
                <a:cubicBezTo>
                  <a:pt x="103" y="0"/>
                  <a:pt x="0" y="104"/>
                  <a:pt x="0" y="230"/>
                </a:cubicBezTo>
                <a:lnTo>
                  <a:pt x="0" y="678"/>
                </a:lnTo>
                <a:cubicBezTo>
                  <a:pt x="0" y="805"/>
                  <a:pt x="103" y="908"/>
                  <a:pt x="230" y="908"/>
                </a:cubicBezTo>
                <a:cubicBezTo>
                  <a:pt x="357" y="908"/>
                  <a:pt x="461" y="806"/>
                  <a:pt x="461" y="678"/>
                </a:cubicBezTo>
                <a:lnTo>
                  <a:pt x="461" y="230"/>
                </a:lnTo>
                <a:cubicBezTo>
                  <a:pt x="461" y="104"/>
                  <a:pt x="357" y="0"/>
                  <a:pt x="230" y="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24"/>
          <p:cNvSpPr/>
          <p:nvPr/>
        </p:nvSpPr>
        <p:spPr>
          <a:xfrm>
            <a:off x="3397512" y="4166383"/>
            <a:ext cx="20313" cy="40053"/>
          </a:xfrm>
          <a:custGeom>
            <a:avLst/>
            <a:gdLst/>
            <a:ahLst/>
            <a:cxnLst/>
            <a:rect l="l" t="t" r="r" b="b"/>
            <a:pathLst>
              <a:path w="461" h="909" extrusionOk="0">
                <a:moveTo>
                  <a:pt x="231" y="1"/>
                </a:moveTo>
                <a:cubicBezTo>
                  <a:pt x="104" y="1"/>
                  <a:pt x="0" y="104"/>
                  <a:pt x="0" y="231"/>
                </a:cubicBezTo>
                <a:lnTo>
                  <a:pt x="0" y="678"/>
                </a:lnTo>
                <a:cubicBezTo>
                  <a:pt x="0" y="805"/>
                  <a:pt x="104" y="908"/>
                  <a:pt x="231" y="908"/>
                </a:cubicBezTo>
                <a:cubicBezTo>
                  <a:pt x="358" y="908"/>
                  <a:pt x="461" y="805"/>
                  <a:pt x="461" y="678"/>
                </a:cubicBezTo>
                <a:lnTo>
                  <a:pt x="461" y="231"/>
                </a:lnTo>
                <a:cubicBezTo>
                  <a:pt x="461" y="104"/>
                  <a:pt x="358" y="1"/>
                  <a:pt x="231" y="1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24"/>
          <p:cNvSpPr/>
          <p:nvPr/>
        </p:nvSpPr>
        <p:spPr>
          <a:xfrm>
            <a:off x="3447391" y="4166383"/>
            <a:ext cx="20313" cy="40053"/>
          </a:xfrm>
          <a:custGeom>
            <a:avLst/>
            <a:gdLst/>
            <a:ahLst/>
            <a:cxnLst/>
            <a:rect l="l" t="t" r="r" b="b"/>
            <a:pathLst>
              <a:path w="461" h="909" extrusionOk="0">
                <a:moveTo>
                  <a:pt x="230" y="1"/>
                </a:moveTo>
                <a:cubicBezTo>
                  <a:pt x="103" y="1"/>
                  <a:pt x="0" y="104"/>
                  <a:pt x="0" y="231"/>
                </a:cubicBezTo>
                <a:lnTo>
                  <a:pt x="0" y="678"/>
                </a:lnTo>
                <a:cubicBezTo>
                  <a:pt x="0" y="805"/>
                  <a:pt x="103" y="908"/>
                  <a:pt x="230" y="908"/>
                </a:cubicBezTo>
                <a:cubicBezTo>
                  <a:pt x="357" y="908"/>
                  <a:pt x="461" y="805"/>
                  <a:pt x="461" y="678"/>
                </a:cubicBezTo>
                <a:lnTo>
                  <a:pt x="461" y="231"/>
                </a:lnTo>
                <a:cubicBezTo>
                  <a:pt x="461" y="104"/>
                  <a:pt x="357" y="1"/>
                  <a:pt x="230" y="1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24"/>
          <p:cNvSpPr/>
          <p:nvPr/>
        </p:nvSpPr>
        <p:spPr>
          <a:xfrm>
            <a:off x="4139217" y="4217276"/>
            <a:ext cx="39436" cy="39392"/>
          </a:xfrm>
          <a:custGeom>
            <a:avLst/>
            <a:gdLst/>
            <a:ahLst/>
            <a:cxnLst/>
            <a:rect l="l" t="t" r="r" b="b"/>
            <a:pathLst>
              <a:path w="895" h="894" extrusionOk="0">
                <a:moveTo>
                  <a:pt x="448" y="1"/>
                </a:moveTo>
                <a:cubicBezTo>
                  <a:pt x="200" y="1"/>
                  <a:pt x="1" y="200"/>
                  <a:pt x="1" y="447"/>
                </a:cubicBezTo>
                <a:cubicBezTo>
                  <a:pt x="1" y="694"/>
                  <a:pt x="200" y="893"/>
                  <a:pt x="448" y="893"/>
                </a:cubicBezTo>
                <a:cubicBezTo>
                  <a:pt x="695" y="893"/>
                  <a:pt x="894" y="694"/>
                  <a:pt x="894" y="447"/>
                </a:cubicBezTo>
                <a:cubicBezTo>
                  <a:pt x="894" y="200"/>
                  <a:pt x="695" y="1"/>
                  <a:pt x="4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24"/>
          <p:cNvSpPr/>
          <p:nvPr/>
        </p:nvSpPr>
        <p:spPr>
          <a:xfrm>
            <a:off x="3323267" y="4001368"/>
            <a:ext cx="224058" cy="24631"/>
          </a:xfrm>
          <a:custGeom>
            <a:avLst/>
            <a:gdLst/>
            <a:ahLst/>
            <a:cxnLst/>
            <a:rect l="l" t="t" r="r" b="b"/>
            <a:pathLst>
              <a:path w="5085" h="559" extrusionOk="0">
                <a:moveTo>
                  <a:pt x="280" y="1"/>
                </a:moveTo>
                <a:cubicBezTo>
                  <a:pt x="126" y="1"/>
                  <a:pt x="0" y="126"/>
                  <a:pt x="0" y="279"/>
                </a:cubicBezTo>
                <a:cubicBezTo>
                  <a:pt x="0" y="433"/>
                  <a:pt x="126" y="559"/>
                  <a:pt x="280" y="559"/>
                </a:cubicBezTo>
                <a:lnTo>
                  <a:pt x="4806" y="559"/>
                </a:lnTo>
                <a:cubicBezTo>
                  <a:pt x="4960" y="559"/>
                  <a:pt x="5084" y="433"/>
                  <a:pt x="5084" y="279"/>
                </a:cubicBezTo>
                <a:cubicBezTo>
                  <a:pt x="5084" y="126"/>
                  <a:pt x="4960" y="1"/>
                  <a:pt x="4806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24"/>
          <p:cNvSpPr/>
          <p:nvPr/>
        </p:nvSpPr>
        <p:spPr>
          <a:xfrm>
            <a:off x="2693392" y="4186432"/>
            <a:ext cx="441330" cy="173210"/>
          </a:xfrm>
          <a:custGeom>
            <a:avLst/>
            <a:gdLst/>
            <a:ahLst/>
            <a:cxnLst/>
            <a:rect l="l" t="t" r="r" b="b"/>
            <a:pathLst>
              <a:path w="10016" h="3931" extrusionOk="0">
                <a:moveTo>
                  <a:pt x="0" y="0"/>
                </a:moveTo>
                <a:lnTo>
                  <a:pt x="0" y="3930"/>
                </a:lnTo>
                <a:lnTo>
                  <a:pt x="10015" y="3930"/>
                </a:lnTo>
                <a:cubicBezTo>
                  <a:pt x="10015" y="1760"/>
                  <a:pt x="8255" y="0"/>
                  <a:pt x="60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24"/>
          <p:cNvSpPr/>
          <p:nvPr/>
        </p:nvSpPr>
        <p:spPr>
          <a:xfrm>
            <a:off x="2989449" y="4292182"/>
            <a:ext cx="277682" cy="170654"/>
          </a:xfrm>
          <a:custGeom>
            <a:avLst/>
            <a:gdLst/>
            <a:ahLst/>
            <a:cxnLst/>
            <a:rect l="l" t="t" r="r" b="b"/>
            <a:pathLst>
              <a:path w="6302" h="3873" extrusionOk="0">
                <a:moveTo>
                  <a:pt x="526" y="1"/>
                </a:moveTo>
                <a:cubicBezTo>
                  <a:pt x="439" y="1"/>
                  <a:pt x="1" y="988"/>
                  <a:pt x="539" y="1623"/>
                </a:cubicBezTo>
                <a:cubicBezTo>
                  <a:pt x="1152" y="2348"/>
                  <a:pt x="2589" y="1708"/>
                  <a:pt x="2708" y="2313"/>
                </a:cubicBezTo>
                <a:cubicBezTo>
                  <a:pt x="2827" y="2918"/>
                  <a:pt x="2433" y="3872"/>
                  <a:pt x="2433" y="3872"/>
                </a:cubicBezTo>
                <a:lnTo>
                  <a:pt x="3869" y="3872"/>
                </a:lnTo>
                <a:cubicBezTo>
                  <a:pt x="3869" y="3872"/>
                  <a:pt x="3475" y="2918"/>
                  <a:pt x="3594" y="2313"/>
                </a:cubicBezTo>
                <a:cubicBezTo>
                  <a:pt x="3713" y="1708"/>
                  <a:pt x="5150" y="2346"/>
                  <a:pt x="5763" y="1623"/>
                </a:cubicBezTo>
                <a:cubicBezTo>
                  <a:pt x="6301" y="988"/>
                  <a:pt x="5863" y="1"/>
                  <a:pt x="5776" y="1"/>
                </a:cubicBezTo>
                <a:cubicBezTo>
                  <a:pt x="5764" y="1"/>
                  <a:pt x="5759" y="20"/>
                  <a:pt x="5764" y="62"/>
                </a:cubicBezTo>
                <a:cubicBezTo>
                  <a:pt x="5796" y="329"/>
                  <a:pt x="5404" y="690"/>
                  <a:pt x="4938" y="690"/>
                </a:cubicBezTo>
                <a:cubicBezTo>
                  <a:pt x="4807" y="690"/>
                  <a:pt x="4670" y="662"/>
                  <a:pt x="4535" y="595"/>
                </a:cubicBezTo>
                <a:cubicBezTo>
                  <a:pt x="4398" y="527"/>
                  <a:pt x="4246" y="495"/>
                  <a:pt x="4093" y="495"/>
                </a:cubicBezTo>
                <a:cubicBezTo>
                  <a:pt x="3722" y="495"/>
                  <a:pt x="3345" y="682"/>
                  <a:pt x="3152" y="995"/>
                </a:cubicBezTo>
                <a:cubicBezTo>
                  <a:pt x="2957" y="682"/>
                  <a:pt x="2580" y="495"/>
                  <a:pt x="2210" y="495"/>
                </a:cubicBezTo>
                <a:cubicBezTo>
                  <a:pt x="2057" y="495"/>
                  <a:pt x="1905" y="527"/>
                  <a:pt x="1768" y="595"/>
                </a:cubicBezTo>
                <a:cubicBezTo>
                  <a:pt x="1633" y="662"/>
                  <a:pt x="1496" y="690"/>
                  <a:pt x="1365" y="690"/>
                </a:cubicBezTo>
                <a:cubicBezTo>
                  <a:pt x="898" y="690"/>
                  <a:pt x="507" y="329"/>
                  <a:pt x="539" y="62"/>
                </a:cubicBezTo>
                <a:cubicBezTo>
                  <a:pt x="544" y="20"/>
                  <a:pt x="538" y="1"/>
                  <a:pt x="5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24"/>
          <p:cNvSpPr/>
          <p:nvPr/>
        </p:nvSpPr>
        <p:spPr>
          <a:xfrm>
            <a:off x="3318111" y="4435871"/>
            <a:ext cx="282749" cy="53756"/>
          </a:xfrm>
          <a:custGeom>
            <a:avLst/>
            <a:gdLst/>
            <a:ahLst/>
            <a:cxnLst/>
            <a:rect l="l" t="t" r="r" b="b"/>
            <a:pathLst>
              <a:path w="6417" h="1220" extrusionOk="0">
                <a:moveTo>
                  <a:pt x="203" y="0"/>
                </a:moveTo>
                <a:cubicBezTo>
                  <a:pt x="91" y="0"/>
                  <a:pt x="1" y="91"/>
                  <a:pt x="1" y="204"/>
                </a:cubicBezTo>
                <a:cubicBezTo>
                  <a:pt x="1" y="317"/>
                  <a:pt x="91" y="408"/>
                  <a:pt x="203" y="408"/>
                </a:cubicBezTo>
                <a:cubicBezTo>
                  <a:pt x="392" y="408"/>
                  <a:pt x="488" y="523"/>
                  <a:pt x="641" y="731"/>
                </a:cubicBezTo>
                <a:cubicBezTo>
                  <a:pt x="802" y="949"/>
                  <a:pt x="1001" y="1220"/>
                  <a:pt x="1404" y="1220"/>
                </a:cubicBezTo>
                <a:cubicBezTo>
                  <a:pt x="1808" y="1220"/>
                  <a:pt x="2007" y="949"/>
                  <a:pt x="2168" y="731"/>
                </a:cubicBezTo>
                <a:cubicBezTo>
                  <a:pt x="2321" y="524"/>
                  <a:pt x="2417" y="408"/>
                  <a:pt x="2606" y="408"/>
                </a:cubicBezTo>
                <a:cubicBezTo>
                  <a:pt x="2795" y="408"/>
                  <a:pt x="2889" y="523"/>
                  <a:pt x="3043" y="731"/>
                </a:cubicBezTo>
                <a:cubicBezTo>
                  <a:pt x="3202" y="949"/>
                  <a:pt x="3404" y="1220"/>
                  <a:pt x="3806" y="1220"/>
                </a:cubicBezTo>
                <a:cubicBezTo>
                  <a:pt x="4209" y="1220"/>
                  <a:pt x="4410" y="949"/>
                  <a:pt x="4571" y="731"/>
                </a:cubicBezTo>
                <a:cubicBezTo>
                  <a:pt x="4725" y="524"/>
                  <a:pt x="4821" y="408"/>
                  <a:pt x="5010" y="408"/>
                </a:cubicBezTo>
                <a:cubicBezTo>
                  <a:pt x="5199" y="408"/>
                  <a:pt x="5296" y="523"/>
                  <a:pt x="5449" y="731"/>
                </a:cubicBezTo>
                <a:cubicBezTo>
                  <a:pt x="5610" y="949"/>
                  <a:pt x="5810" y="1220"/>
                  <a:pt x="6213" y="1220"/>
                </a:cubicBezTo>
                <a:cubicBezTo>
                  <a:pt x="6326" y="1220"/>
                  <a:pt x="6417" y="1129"/>
                  <a:pt x="6417" y="1016"/>
                </a:cubicBezTo>
                <a:cubicBezTo>
                  <a:pt x="6417" y="904"/>
                  <a:pt x="6326" y="813"/>
                  <a:pt x="6213" y="813"/>
                </a:cubicBezTo>
                <a:cubicBezTo>
                  <a:pt x="6024" y="813"/>
                  <a:pt x="5928" y="696"/>
                  <a:pt x="5774" y="489"/>
                </a:cubicBezTo>
                <a:cubicBezTo>
                  <a:pt x="5614" y="271"/>
                  <a:pt x="5412" y="0"/>
                  <a:pt x="5010" y="0"/>
                </a:cubicBezTo>
                <a:cubicBezTo>
                  <a:pt x="4607" y="0"/>
                  <a:pt x="4406" y="271"/>
                  <a:pt x="4245" y="489"/>
                </a:cubicBezTo>
                <a:cubicBezTo>
                  <a:pt x="4091" y="696"/>
                  <a:pt x="3995" y="813"/>
                  <a:pt x="3806" y="813"/>
                </a:cubicBezTo>
                <a:cubicBezTo>
                  <a:pt x="3617" y="813"/>
                  <a:pt x="3522" y="696"/>
                  <a:pt x="3369" y="489"/>
                </a:cubicBezTo>
                <a:cubicBezTo>
                  <a:pt x="3209" y="271"/>
                  <a:pt x="3008" y="0"/>
                  <a:pt x="2606" y="0"/>
                </a:cubicBezTo>
                <a:cubicBezTo>
                  <a:pt x="2202" y="0"/>
                  <a:pt x="2003" y="271"/>
                  <a:pt x="1842" y="489"/>
                </a:cubicBezTo>
                <a:cubicBezTo>
                  <a:pt x="1689" y="696"/>
                  <a:pt x="1593" y="813"/>
                  <a:pt x="1404" y="813"/>
                </a:cubicBezTo>
                <a:cubicBezTo>
                  <a:pt x="1215" y="813"/>
                  <a:pt x="1121" y="696"/>
                  <a:pt x="968" y="489"/>
                </a:cubicBezTo>
                <a:cubicBezTo>
                  <a:pt x="806" y="271"/>
                  <a:pt x="606" y="0"/>
                  <a:pt x="2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24"/>
          <p:cNvSpPr/>
          <p:nvPr/>
        </p:nvSpPr>
        <p:spPr>
          <a:xfrm>
            <a:off x="3438094" y="4372949"/>
            <a:ext cx="282749" cy="53800"/>
          </a:xfrm>
          <a:custGeom>
            <a:avLst/>
            <a:gdLst/>
            <a:ahLst/>
            <a:cxnLst/>
            <a:rect l="l" t="t" r="r" b="b"/>
            <a:pathLst>
              <a:path w="6417" h="1221" extrusionOk="0">
                <a:moveTo>
                  <a:pt x="204" y="1"/>
                </a:moveTo>
                <a:cubicBezTo>
                  <a:pt x="91" y="1"/>
                  <a:pt x="0" y="92"/>
                  <a:pt x="0" y="205"/>
                </a:cubicBezTo>
                <a:cubicBezTo>
                  <a:pt x="0" y="317"/>
                  <a:pt x="91" y="408"/>
                  <a:pt x="204" y="408"/>
                </a:cubicBezTo>
                <a:cubicBezTo>
                  <a:pt x="393" y="408"/>
                  <a:pt x="487" y="524"/>
                  <a:pt x="641" y="732"/>
                </a:cubicBezTo>
                <a:cubicBezTo>
                  <a:pt x="802" y="949"/>
                  <a:pt x="1002" y="1221"/>
                  <a:pt x="1404" y="1221"/>
                </a:cubicBezTo>
                <a:cubicBezTo>
                  <a:pt x="1807" y="1221"/>
                  <a:pt x="2007" y="949"/>
                  <a:pt x="2168" y="732"/>
                </a:cubicBezTo>
                <a:cubicBezTo>
                  <a:pt x="2322" y="525"/>
                  <a:pt x="2417" y="408"/>
                  <a:pt x="2605" y="408"/>
                </a:cubicBezTo>
                <a:cubicBezTo>
                  <a:pt x="2795" y="408"/>
                  <a:pt x="2889" y="524"/>
                  <a:pt x="3042" y="732"/>
                </a:cubicBezTo>
                <a:cubicBezTo>
                  <a:pt x="3203" y="949"/>
                  <a:pt x="3403" y="1221"/>
                  <a:pt x="3807" y="1221"/>
                </a:cubicBezTo>
                <a:cubicBezTo>
                  <a:pt x="4209" y="1221"/>
                  <a:pt x="4410" y="949"/>
                  <a:pt x="4571" y="732"/>
                </a:cubicBezTo>
                <a:cubicBezTo>
                  <a:pt x="4724" y="525"/>
                  <a:pt x="4821" y="408"/>
                  <a:pt x="5010" y="408"/>
                </a:cubicBezTo>
                <a:cubicBezTo>
                  <a:pt x="5199" y="408"/>
                  <a:pt x="5295" y="524"/>
                  <a:pt x="5449" y="732"/>
                </a:cubicBezTo>
                <a:cubicBezTo>
                  <a:pt x="5609" y="949"/>
                  <a:pt x="5811" y="1221"/>
                  <a:pt x="6213" y="1221"/>
                </a:cubicBezTo>
                <a:cubicBezTo>
                  <a:pt x="6326" y="1221"/>
                  <a:pt x="6417" y="1130"/>
                  <a:pt x="6417" y="1017"/>
                </a:cubicBezTo>
                <a:cubicBezTo>
                  <a:pt x="6417" y="904"/>
                  <a:pt x="6326" y="813"/>
                  <a:pt x="6213" y="813"/>
                </a:cubicBezTo>
                <a:cubicBezTo>
                  <a:pt x="6024" y="813"/>
                  <a:pt x="5929" y="697"/>
                  <a:pt x="5775" y="490"/>
                </a:cubicBezTo>
                <a:cubicBezTo>
                  <a:pt x="5614" y="272"/>
                  <a:pt x="5413" y="1"/>
                  <a:pt x="5010" y="1"/>
                </a:cubicBezTo>
                <a:cubicBezTo>
                  <a:pt x="4607" y="1"/>
                  <a:pt x="4406" y="272"/>
                  <a:pt x="4244" y="490"/>
                </a:cubicBezTo>
                <a:cubicBezTo>
                  <a:pt x="4091" y="697"/>
                  <a:pt x="3996" y="813"/>
                  <a:pt x="3807" y="813"/>
                </a:cubicBezTo>
                <a:cubicBezTo>
                  <a:pt x="3617" y="813"/>
                  <a:pt x="3522" y="697"/>
                  <a:pt x="3369" y="490"/>
                </a:cubicBezTo>
                <a:cubicBezTo>
                  <a:pt x="3209" y="272"/>
                  <a:pt x="3008" y="1"/>
                  <a:pt x="2605" y="1"/>
                </a:cubicBezTo>
                <a:cubicBezTo>
                  <a:pt x="2202" y="1"/>
                  <a:pt x="2003" y="272"/>
                  <a:pt x="1842" y="490"/>
                </a:cubicBezTo>
                <a:cubicBezTo>
                  <a:pt x="1689" y="697"/>
                  <a:pt x="1593" y="813"/>
                  <a:pt x="1404" y="813"/>
                </a:cubicBezTo>
                <a:cubicBezTo>
                  <a:pt x="1215" y="813"/>
                  <a:pt x="1121" y="697"/>
                  <a:pt x="967" y="490"/>
                </a:cubicBezTo>
                <a:cubicBezTo>
                  <a:pt x="806" y="272"/>
                  <a:pt x="606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24"/>
          <p:cNvSpPr/>
          <p:nvPr/>
        </p:nvSpPr>
        <p:spPr>
          <a:xfrm>
            <a:off x="2858495" y="3927607"/>
            <a:ext cx="112183" cy="259088"/>
          </a:xfrm>
          <a:custGeom>
            <a:avLst/>
            <a:gdLst/>
            <a:ahLst/>
            <a:cxnLst/>
            <a:rect l="l" t="t" r="r" b="b"/>
            <a:pathLst>
              <a:path w="2546" h="5880" extrusionOk="0">
                <a:moveTo>
                  <a:pt x="187" y="1"/>
                </a:moveTo>
                <a:lnTo>
                  <a:pt x="0" y="5879"/>
                </a:lnTo>
                <a:lnTo>
                  <a:pt x="2546" y="5879"/>
                </a:lnTo>
                <a:lnTo>
                  <a:pt x="2359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24"/>
          <p:cNvSpPr/>
          <p:nvPr/>
        </p:nvSpPr>
        <p:spPr>
          <a:xfrm>
            <a:off x="2832454" y="4142237"/>
            <a:ext cx="164265" cy="106675"/>
          </a:xfrm>
          <a:custGeom>
            <a:avLst/>
            <a:gdLst/>
            <a:ahLst/>
            <a:cxnLst/>
            <a:rect l="l" t="t" r="r" b="b"/>
            <a:pathLst>
              <a:path w="3728" h="2421" extrusionOk="0">
                <a:moveTo>
                  <a:pt x="514" y="0"/>
                </a:moveTo>
                <a:cubicBezTo>
                  <a:pt x="331" y="0"/>
                  <a:pt x="179" y="140"/>
                  <a:pt x="165" y="324"/>
                </a:cubicBezTo>
                <a:lnTo>
                  <a:pt x="1" y="2420"/>
                </a:lnTo>
                <a:lnTo>
                  <a:pt x="3727" y="2420"/>
                </a:lnTo>
                <a:lnTo>
                  <a:pt x="3565" y="324"/>
                </a:lnTo>
                <a:cubicBezTo>
                  <a:pt x="3550" y="140"/>
                  <a:pt x="3398" y="0"/>
                  <a:pt x="321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24"/>
          <p:cNvSpPr/>
          <p:nvPr/>
        </p:nvSpPr>
        <p:spPr>
          <a:xfrm>
            <a:off x="2877177" y="3836221"/>
            <a:ext cx="74906" cy="91430"/>
          </a:xfrm>
          <a:custGeom>
            <a:avLst/>
            <a:gdLst/>
            <a:ahLst/>
            <a:cxnLst/>
            <a:rect l="l" t="t" r="r" b="b"/>
            <a:pathLst>
              <a:path w="1700" h="2075" extrusionOk="0">
                <a:moveTo>
                  <a:pt x="1" y="1"/>
                </a:moveTo>
                <a:lnTo>
                  <a:pt x="1" y="2075"/>
                </a:lnTo>
                <a:lnTo>
                  <a:pt x="1699" y="2075"/>
                </a:lnTo>
                <a:lnTo>
                  <a:pt x="16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24"/>
          <p:cNvSpPr/>
          <p:nvPr/>
        </p:nvSpPr>
        <p:spPr>
          <a:xfrm>
            <a:off x="2849991" y="3911480"/>
            <a:ext cx="129191" cy="29125"/>
          </a:xfrm>
          <a:custGeom>
            <a:avLst/>
            <a:gdLst/>
            <a:ahLst/>
            <a:cxnLst/>
            <a:rect l="l" t="t" r="r" b="b"/>
            <a:pathLst>
              <a:path w="2932" h="661" extrusionOk="0">
                <a:moveTo>
                  <a:pt x="331" y="1"/>
                </a:moveTo>
                <a:cubicBezTo>
                  <a:pt x="149" y="1"/>
                  <a:pt x="1" y="148"/>
                  <a:pt x="1" y="331"/>
                </a:cubicBezTo>
                <a:cubicBezTo>
                  <a:pt x="1" y="512"/>
                  <a:pt x="148" y="661"/>
                  <a:pt x="331" y="661"/>
                </a:cubicBezTo>
                <a:lnTo>
                  <a:pt x="2601" y="661"/>
                </a:lnTo>
                <a:cubicBezTo>
                  <a:pt x="2783" y="661"/>
                  <a:pt x="2931" y="512"/>
                  <a:pt x="2931" y="331"/>
                </a:cubicBezTo>
                <a:cubicBezTo>
                  <a:pt x="2931" y="149"/>
                  <a:pt x="2784" y="1"/>
                  <a:pt x="260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24"/>
          <p:cNvSpPr/>
          <p:nvPr/>
        </p:nvSpPr>
        <p:spPr>
          <a:xfrm>
            <a:off x="2877089" y="3795772"/>
            <a:ext cx="74906" cy="47191"/>
          </a:xfrm>
          <a:custGeom>
            <a:avLst/>
            <a:gdLst/>
            <a:ahLst/>
            <a:cxnLst/>
            <a:rect l="l" t="t" r="r" b="b"/>
            <a:pathLst>
              <a:path w="1700" h="1071" extrusionOk="0">
                <a:moveTo>
                  <a:pt x="850" y="0"/>
                </a:moveTo>
                <a:cubicBezTo>
                  <a:pt x="381" y="0"/>
                  <a:pt x="1" y="380"/>
                  <a:pt x="1" y="849"/>
                </a:cubicBezTo>
                <a:lnTo>
                  <a:pt x="1" y="1070"/>
                </a:lnTo>
                <a:lnTo>
                  <a:pt x="1699" y="1070"/>
                </a:lnTo>
                <a:lnTo>
                  <a:pt x="1699" y="849"/>
                </a:lnTo>
                <a:cubicBezTo>
                  <a:pt x="1699" y="380"/>
                  <a:pt x="1320" y="0"/>
                  <a:pt x="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24"/>
          <p:cNvSpPr/>
          <p:nvPr/>
        </p:nvSpPr>
        <p:spPr>
          <a:xfrm>
            <a:off x="2858407" y="3829832"/>
            <a:ext cx="112359" cy="16744"/>
          </a:xfrm>
          <a:custGeom>
            <a:avLst/>
            <a:gdLst/>
            <a:ahLst/>
            <a:cxnLst/>
            <a:rect l="l" t="t" r="r" b="b"/>
            <a:pathLst>
              <a:path w="2550" h="380" extrusionOk="0">
                <a:moveTo>
                  <a:pt x="189" y="1"/>
                </a:moveTo>
                <a:cubicBezTo>
                  <a:pt x="85" y="1"/>
                  <a:pt x="0" y="87"/>
                  <a:pt x="0" y="190"/>
                </a:cubicBezTo>
                <a:cubicBezTo>
                  <a:pt x="0" y="294"/>
                  <a:pt x="86" y="379"/>
                  <a:pt x="189" y="379"/>
                </a:cubicBezTo>
                <a:lnTo>
                  <a:pt x="2361" y="379"/>
                </a:lnTo>
                <a:cubicBezTo>
                  <a:pt x="2464" y="379"/>
                  <a:pt x="2548" y="294"/>
                  <a:pt x="2550" y="190"/>
                </a:cubicBezTo>
                <a:cubicBezTo>
                  <a:pt x="2550" y="85"/>
                  <a:pt x="2464" y="1"/>
                  <a:pt x="236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24"/>
          <p:cNvSpPr/>
          <p:nvPr/>
        </p:nvSpPr>
        <p:spPr>
          <a:xfrm>
            <a:off x="2906126" y="3972728"/>
            <a:ext cx="16876" cy="34325"/>
          </a:xfrm>
          <a:custGeom>
            <a:avLst/>
            <a:gdLst/>
            <a:ahLst/>
            <a:cxnLst/>
            <a:rect l="l" t="t" r="r" b="b"/>
            <a:pathLst>
              <a:path w="383" h="779" extrusionOk="0">
                <a:moveTo>
                  <a:pt x="191" y="0"/>
                </a:moveTo>
                <a:cubicBezTo>
                  <a:pt x="87" y="0"/>
                  <a:pt x="1" y="85"/>
                  <a:pt x="1" y="190"/>
                </a:cubicBezTo>
                <a:lnTo>
                  <a:pt x="1" y="588"/>
                </a:lnTo>
                <a:cubicBezTo>
                  <a:pt x="1" y="693"/>
                  <a:pt x="87" y="779"/>
                  <a:pt x="191" y="779"/>
                </a:cubicBezTo>
                <a:cubicBezTo>
                  <a:pt x="296" y="779"/>
                  <a:pt x="382" y="694"/>
                  <a:pt x="382" y="588"/>
                </a:cubicBezTo>
                <a:lnTo>
                  <a:pt x="382" y="190"/>
                </a:lnTo>
                <a:cubicBezTo>
                  <a:pt x="382" y="85"/>
                  <a:pt x="296" y="0"/>
                  <a:pt x="191" y="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24"/>
          <p:cNvSpPr/>
          <p:nvPr/>
        </p:nvSpPr>
        <p:spPr>
          <a:xfrm>
            <a:off x="2906126" y="4049000"/>
            <a:ext cx="16876" cy="34325"/>
          </a:xfrm>
          <a:custGeom>
            <a:avLst/>
            <a:gdLst/>
            <a:ahLst/>
            <a:cxnLst/>
            <a:rect l="l" t="t" r="r" b="b"/>
            <a:pathLst>
              <a:path w="383" h="779" extrusionOk="0">
                <a:moveTo>
                  <a:pt x="191" y="0"/>
                </a:moveTo>
                <a:cubicBezTo>
                  <a:pt x="87" y="0"/>
                  <a:pt x="1" y="86"/>
                  <a:pt x="1" y="191"/>
                </a:cubicBezTo>
                <a:lnTo>
                  <a:pt x="1" y="589"/>
                </a:lnTo>
                <a:cubicBezTo>
                  <a:pt x="1" y="694"/>
                  <a:pt x="87" y="779"/>
                  <a:pt x="191" y="779"/>
                </a:cubicBezTo>
                <a:cubicBezTo>
                  <a:pt x="296" y="779"/>
                  <a:pt x="382" y="695"/>
                  <a:pt x="382" y="589"/>
                </a:cubicBezTo>
                <a:lnTo>
                  <a:pt x="382" y="191"/>
                </a:lnTo>
                <a:cubicBezTo>
                  <a:pt x="382" y="86"/>
                  <a:pt x="296" y="0"/>
                  <a:pt x="191" y="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24"/>
          <p:cNvSpPr/>
          <p:nvPr/>
        </p:nvSpPr>
        <p:spPr>
          <a:xfrm>
            <a:off x="2892731" y="3855344"/>
            <a:ext cx="43710" cy="43710"/>
          </a:xfrm>
          <a:custGeom>
            <a:avLst/>
            <a:gdLst/>
            <a:ahLst/>
            <a:cxnLst/>
            <a:rect l="l" t="t" r="r" b="b"/>
            <a:pathLst>
              <a:path w="992" h="992" extrusionOk="0">
                <a:moveTo>
                  <a:pt x="495" y="1"/>
                </a:moveTo>
                <a:cubicBezTo>
                  <a:pt x="223" y="1"/>
                  <a:pt x="1" y="224"/>
                  <a:pt x="1" y="496"/>
                </a:cubicBezTo>
                <a:cubicBezTo>
                  <a:pt x="1" y="768"/>
                  <a:pt x="223" y="991"/>
                  <a:pt x="495" y="991"/>
                </a:cubicBezTo>
                <a:cubicBezTo>
                  <a:pt x="768" y="991"/>
                  <a:pt x="991" y="768"/>
                  <a:pt x="990" y="496"/>
                </a:cubicBezTo>
                <a:cubicBezTo>
                  <a:pt x="990" y="223"/>
                  <a:pt x="768" y="1"/>
                  <a:pt x="4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24"/>
          <p:cNvSpPr/>
          <p:nvPr/>
        </p:nvSpPr>
        <p:spPr>
          <a:xfrm>
            <a:off x="2892775" y="4178456"/>
            <a:ext cx="43666" cy="70456"/>
          </a:xfrm>
          <a:custGeom>
            <a:avLst/>
            <a:gdLst/>
            <a:ahLst/>
            <a:cxnLst/>
            <a:rect l="l" t="t" r="r" b="b"/>
            <a:pathLst>
              <a:path w="991" h="1599" extrusionOk="0">
                <a:moveTo>
                  <a:pt x="496" y="1"/>
                </a:moveTo>
                <a:cubicBezTo>
                  <a:pt x="222" y="1"/>
                  <a:pt x="1" y="223"/>
                  <a:pt x="1" y="496"/>
                </a:cubicBezTo>
                <a:lnTo>
                  <a:pt x="1" y="1598"/>
                </a:lnTo>
                <a:lnTo>
                  <a:pt x="990" y="1598"/>
                </a:lnTo>
                <a:lnTo>
                  <a:pt x="990" y="496"/>
                </a:lnTo>
                <a:cubicBezTo>
                  <a:pt x="990" y="223"/>
                  <a:pt x="769" y="1"/>
                  <a:pt x="4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24"/>
          <p:cNvSpPr/>
          <p:nvPr/>
        </p:nvSpPr>
        <p:spPr>
          <a:xfrm>
            <a:off x="3152260" y="3846488"/>
            <a:ext cx="187794" cy="131791"/>
          </a:xfrm>
          <a:custGeom>
            <a:avLst/>
            <a:gdLst/>
            <a:ahLst/>
            <a:cxnLst/>
            <a:rect l="l" t="t" r="r" b="b"/>
            <a:pathLst>
              <a:path w="4262" h="2991" extrusionOk="0">
                <a:moveTo>
                  <a:pt x="2908" y="0"/>
                </a:moveTo>
                <a:cubicBezTo>
                  <a:pt x="2289" y="0"/>
                  <a:pt x="1786" y="503"/>
                  <a:pt x="1786" y="1122"/>
                </a:cubicBezTo>
                <a:cubicBezTo>
                  <a:pt x="1786" y="1639"/>
                  <a:pt x="2206" y="2060"/>
                  <a:pt x="2724" y="2060"/>
                </a:cubicBezTo>
                <a:cubicBezTo>
                  <a:pt x="3161" y="2060"/>
                  <a:pt x="3516" y="1705"/>
                  <a:pt x="3516" y="1269"/>
                </a:cubicBezTo>
                <a:cubicBezTo>
                  <a:pt x="3516" y="1156"/>
                  <a:pt x="3425" y="1065"/>
                  <a:pt x="3312" y="1065"/>
                </a:cubicBezTo>
                <a:cubicBezTo>
                  <a:pt x="3200" y="1065"/>
                  <a:pt x="3110" y="1156"/>
                  <a:pt x="3110" y="1269"/>
                </a:cubicBezTo>
                <a:cubicBezTo>
                  <a:pt x="3110" y="1481"/>
                  <a:pt x="2937" y="1654"/>
                  <a:pt x="2724" y="1654"/>
                </a:cubicBezTo>
                <a:cubicBezTo>
                  <a:pt x="2431" y="1654"/>
                  <a:pt x="2192" y="1414"/>
                  <a:pt x="2192" y="1122"/>
                </a:cubicBezTo>
                <a:cubicBezTo>
                  <a:pt x="2192" y="727"/>
                  <a:pt x="2513" y="405"/>
                  <a:pt x="2908" y="405"/>
                </a:cubicBezTo>
                <a:cubicBezTo>
                  <a:pt x="3430" y="405"/>
                  <a:pt x="3855" y="830"/>
                  <a:pt x="3855" y="1352"/>
                </a:cubicBezTo>
                <a:cubicBezTo>
                  <a:pt x="3855" y="2032"/>
                  <a:pt x="3302" y="2585"/>
                  <a:pt x="2622" y="2585"/>
                </a:cubicBezTo>
                <a:lnTo>
                  <a:pt x="204" y="2585"/>
                </a:lnTo>
                <a:cubicBezTo>
                  <a:pt x="91" y="2585"/>
                  <a:pt x="0" y="2676"/>
                  <a:pt x="0" y="2788"/>
                </a:cubicBezTo>
                <a:cubicBezTo>
                  <a:pt x="0" y="2901"/>
                  <a:pt x="91" y="2991"/>
                  <a:pt x="204" y="2991"/>
                </a:cubicBezTo>
                <a:lnTo>
                  <a:pt x="2622" y="2991"/>
                </a:lnTo>
                <a:cubicBezTo>
                  <a:pt x="3526" y="2991"/>
                  <a:pt x="4262" y="2256"/>
                  <a:pt x="4261" y="1352"/>
                </a:cubicBezTo>
                <a:cubicBezTo>
                  <a:pt x="4261" y="606"/>
                  <a:pt x="3654" y="0"/>
                  <a:pt x="2908" y="0"/>
                </a:cubicBezTo>
                <a:close/>
              </a:path>
            </a:pathLst>
          </a:custGeom>
          <a:solidFill>
            <a:srgbClr val="53B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24"/>
          <p:cNvSpPr/>
          <p:nvPr/>
        </p:nvSpPr>
        <p:spPr>
          <a:xfrm>
            <a:off x="3086254" y="4000002"/>
            <a:ext cx="185151" cy="105133"/>
          </a:xfrm>
          <a:custGeom>
            <a:avLst/>
            <a:gdLst/>
            <a:ahLst/>
            <a:cxnLst/>
            <a:rect l="l" t="t" r="r" b="b"/>
            <a:pathLst>
              <a:path w="4202" h="2386" extrusionOk="0">
                <a:moveTo>
                  <a:pt x="204" y="0"/>
                </a:moveTo>
                <a:cubicBezTo>
                  <a:pt x="91" y="0"/>
                  <a:pt x="0" y="90"/>
                  <a:pt x="0" y="203"/>
                </a:cubicBezTo>
                <a:cubicBezTo>
                  <a:pt x="0" y="315"/>
                  <a:pt x="91" y="406"/>
                  <a:pt x="204" y="406"/>
                </a:cubicBezTo>
                <a:lnTo>
                  <a:pt x="2900" y="406"/>
                </a:lnTo>
                <a:cubicBezTo>
                  <a:pt x="3393" y="406"/>
                  <a:pt x="3795" y="808"/>
                  <a:pt x="3795" y="1302"/>
                </a:cubicBezTo>
                <a:cubicBezTo>
                  <a:pt x="3795" y="1675"/>
                  <a:pt x="3491" y="1978"/>
                  <a:pt x="3120" y="1978"/>
                </a:cubicBezTo>
                <a:cubicBezTo>
                  <a:pt x="2844" y="1978"/>
                  <a:pt x="2620" y="1755"/>
                  <a:pt x="2620" y="1479"/>
                </a:cubicBezTo>
                <a:cubicBezTo>
                  <a:pt x="2620" y="1280"/>
                  <a:pt x="2780" y="1119"/>
                  <a:pt x="2979" y="1119"/>
                </a:cubicBezTo>
                <a:cubicBezTo>
                  <a:pt x="3091" y="1119"/>
                  <a:pt x="3182" y="1028"/>
                  <a:pt x="3182" y="916"/>
                </a:cubicBezTo>
                <a:cubicBezTo>
                  <a:pt x="3182" y="803"/>
                  <a:pt x="3091" y="712"/>
                  <a:pt x="2979" y="712"/>
                </a:cubicBezTo>
                <a:cubicBezTo>
                  <a:pt x="2557" y="712"/>
                  <a:pt x="2212" y="1056"/>
                  <a:pt x="2212" y="1479"/>
                </a:cubicBezTo>
                <a:cubicBezTo>
                  <a:pt x="2212" y="1978"/>
                  <a:pt x="2620" y="2385"/>
                  <a:pt x="3120" y="2385"/>
                </a:cubicBezTo>
                <a:cubicBezTo>
                  <a:pt x="3716" y="2385"/>
                  <a:pt x="4202" y="1899"/>
                  <a:pt x="4202" y="1302"/>
                </a:cubicBezTo>
                <a:cubicBezTo>
                  <a:pt x="4202" y="584"/>
                  <a:pt x="3617" y="0"/>
                  <a:pt x="2900" y="0"/>
                </a:cubicBezTo>
                <a:close/>
              </a:path>
            </a:pathLst>
          </a:custGeom>
          <a:solidFill>
            <a:srgbClr val="53B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24"/>
          <p:cNvSpPr/>
          <p:nvPr/>
        </p:nvSpPr>
        <p:spPr>
          <a:xfrm>
            <a:off x="3032321" y="3960346"/>
            <a:ext cx="93765" cy="17933"/>
          </a:xfrm>
          <a:custGeom>
            <a:avLst/>
            <a:gdLst/>
            <a:ahLst/>
            <a:cxnLst/>
            <a:rect l="l" t="t" r="r" b="b"/>
            <a:pathLst>
              <a:path w="2128" h="407" extrusionOk="0">
                <a:moveTo>
                  <a:pt x="204" y="1"/>
                </a:moveTo>
                <a:cubicBezTo>
                  <a:pt x="91" y="1"/>
                  <a:pt x="1" y="92"/>
                  <a:pt x="1" y="204"/>
                </a:cubicBezTo>
                <a:cubicBezTo>
                  <a:pt x="1" y="317"/>
                  <a:pt x="91" y="407"/>
                  <a:pt x="204" y="407"/>
                </a:cubicBezTo>
                <a:lnTo>
                  <a:pt x="1924" y="407"/>
                </a:lnTo>
                <a:cubicBezTo>
                  <a:pt x="2037" y="407"/>
                  <a:pt x="2128" y="317"/>
                  <a:pt x="2128" y="204"/>
                </a:cubicBezTo>
                <a:cubicBezTo>
                  <a:pt x="2128" y="92"/>
                  <a:pt x="2037" y="1"/>
                  <a:pt x="1924" y="1"/>
                </a:cubicBezTo>
                <a:close/>
              </a:path>
            </a:pathLst>
          </a:custGeom>
          <a:solidFill>
            <a:srgbClr val="53B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24"/>
          <p:cNvSpPr/>
          <p:nvPr/>
        </p:nvSpPr>
        <p:spPr>
          <a:xfrm>
            <a:off x="4059640" y="3985330"/>
            <a:ext cx="134435" cy="96056"/>
          </a:xfrm>
          <a:custGeom>
            <a:avLst/>
            <a:gdLst/>
            <a:ahLst/>
            <a:cxnLst/>
            <a:rect l="l" t="t" r="r" b="b"/>
            <a:pathLst>
              <a:path w="3051" h="2180" extrusionOk="0">
                <a:moveTo>
                  <a:pt x="205" y="1"/>
                </a:moveTo>
                <a:cubicBezTo>
                  <a:pt x="92" y="1"/>
                  <a:pt x="1" y="91"/>
                  <a:pt x="1" y="203"/>
                </a:cubicBezTo>
                <a:cubicBezTo>
                  <a:pt x="1" y="316"/>
                  <a:pt x="92" y="407"/>
                  <a:pt x="205" y="407"/>
                </a:cubicBezTo>
                <a:lnTo>
                  <a:pt x="1861" y="407"/>
                </a:lnTo>
                <a:cubicBezTo>
                  <a:pt x="2292" y="407"/>
                  <a:pt x="2643" y="757"/>
                  <a:pt x="2643" y="1189"/>
                </a:cubicBezTo>
                <a:cubicBezTo>
                  <a:pt x="2643" y="1511"/>
                  <a:pt x="2380" y="1773"/>
                  <a:pt x="2058" y="1773"/>
                </a:cubicBezTo>
                <a:cubicBezTo>
                  <a:pt x="1822" y="1773"/>
                  <a:pt x="1631" y="1581"/>
                  <a:pt x="1631" y="1346"/>
                </a:cubicBezTo>
                <a:cubicBezTo>
                  <a:pt x="1631" y="1180"/>
                  <a:pt x="1765" y="1045"/>
                  <a:pt x="1932" y="1045"/>
                </a:cubicBezTo>
                <a:cubicBezTo>
                  <a:pt x="2042" y="1045"/>
                  <a:pt x="2132" y="1136"/>
                  <a:pt x="2132" y="1246"/>
                </a:cubicBezTo>
                <a:cubicBezTo>
                  <a:pt x="2132" y="1358"/>
                  <a:pt x="2223" y="1449"/>
                  <a:pt x="2336" y="1449"/>
                </a:cubicBezTo>
                <a:cubicBezTo>
                  <a:pt x="2448" y="1449"/>
                  <a:pt x="2538" y="1358"/>
                  <a:pt x="2538" y="1246"/>
                </a:cubicBezTo>
                <a:cubicBezTo>
                  <a:pt x="2538" y="912"/>
                  <a:pt x="2266" y="640"/>
                  <a:pt x="1933" y="640"/>
                </a:cubicBezTo>
                <a:cubicBezTo>
                  <a:pt x="1543" y="640"/>
                  <a:pt x="1226" y="957"/>
                  <a:pt x="1226" y="1347"/>
                </a:cubicBezTo>
                <a:cubicBezTo>
                  <a:pt x="1226" y="1807"/>
                  <a:pt x="1600" y="2180"/>
                  <a:pt x="2060" y="2180"/>
                </a:cubicBezTo>
                <a:cubicBezTo>
                  <a:pt x="2605" y="2180"/>
                  <a:pt x="3050" y="1735"/>
                  <a:pt x="3050" y="1189"/>
                </a:cubicBezTo>
                <a:cubicBezTo>
                  <a:pt x="3050" y="533"/>
                  <a:pt x="2517" y="1"/>
                  <a:pt x="1862" y="1"/>
                </a:cubicBezTo>
                <a:close/>
              </a:path>
            </a:pathLst>
          </a:custGeom>
          <a:solidFill>
            <a:srgbClr val="53B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24"/>
          <p:cNvSpPr/>
          <p:nvPr/>
        </p:nvSpPr>
        <p:spPr>
          <a:xfrm>
            <a:off x="4014432" y="3898438"/>
            <a:ext cx="132628" cy="77682"/>
          </a:xfrm>
          <a:custGeom>
            <a:avLst/>
            <a:gdLst/>
            <a:ahLst/>
            <a:cxnLst/>
            <a:rect l="l" t="t" r="r" b="b"/>
            <a:pathLst>
              <a:path w="3010" h="1763" extrusionOk="0">
                <a:moveTo>
                  <a:pt x="2204" y="1"/>
                </a:moveTo>
                <a:cubicBezTo>
                  <a:pt x="1825" y="1"/>
                  <a:pt x="1518" y="309"/>
                  <a:pt x="1518" y="686"/>
                </a:cubicBezTo>
                <a:cubicBezTo>
                  <a:pt x="1518" y="1012"/>
                  <a:pt x="1782" y="1275"/>
                  <a:pt x="2106" y="1275"/>
                </a:cubicBezTo>
                <a:cubicBezTo>
                  <a:pt x="2219" y="1275"/>
                  <a:pt x="2310" y="1184"/>
                  <a:pt x="2310" y="1071"/>
                </a:cubicBezTo>
                <a:cubicBezTo>
                  <a:pt x="2310" y="959"/>
                  <a:pt x="2219" y="869"/>
                  <a:pt x="2106" y="869"/>
                </a:cubicBezTo>
                <a:cubicBezTo>
                  <a:pt x="2006" y="869"/>
                  <a:pt x="1924" y="787"/>
                  <a:pt x="1924" y="685"/>
                </a:cubicBezTo>
                <a:cubicBezTo>
                  <a:pt x="1924" y="532"/>
                  <a:pt x="2049" y="407"/>
                  <a:pt x="2203" y="407"/>
                </a:cubicBezTo>
                <a:cubicBezTo>
                  <a:pt x="2423" y="407"/>
                  <a:pt x="2602" y="586"/>
                  <a:pt x="2602" y="806"/>
                </a:cubicBezTo>
                <a:cubicBezTo>
                  <a:pt x="2602" y="1109"/>
                  <a:pt x="2355" y="1356"/>
                  <a:pt x="2052" y="1356"/>
                </a:cubicBezTo>
                <a:lnTo>
                  <a:pt x="203" y="1356"/>
                </a:lnTo>
                <a:cubicBezTo>
                  <a:pt x="91" y="1356"/>
                  <a:pt x="1" y="1447"/>
                  <a:pt x="1" y="1559"/>
                </a:cubicBezTo>
                <a:cubicBezTo>
                  <a:pt x="1" y="1672"/>
                  <a:pt x="91" y="1763"/>
                  <a:pt x="203" y="1763"/>
                </a:cubicBezTo>
                <a:lnTo>
                  <a:pt x="2052" y="1763"/>
                </a:lnTo>
                <a:cubicBezTo>
                  <a:pt x="2580" y="1763"/>
                  <a:pt x="3009" y="1334"/>
                  <a:pt x="3010" y="807"/>
                </a:cubicBezTo>
                <a:cubicBezTo>
                  <a:pt x="3010" y="363"/>
                  <a:pt x="2648" y="1"/>
                  <a:pt x="2204" y="1"/>
                </a:cubicBezTo>
                <a:close/>
              </a:path>
            </a:pathLst>
          </a:custGeom>
          <a:solidFill>
            <a:srgbClr val="53B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24"/>
          <p:cNvSpPr/>
          <p:nvPr/>
        </p:nvSpPr>
        <p:spPr>
          <a:xfrm>
            <a:off x="3977464" y="3985330"/>
            <a:ext cx="69927" cy="17933"/>
          </a:xfrm>
          <a:custGeom>
            <a:avLst/>
            <a:gdLst/>
            <a:ahLst/>
            <a:cxnLst/>
            <a:rect l="l" t="t" r="r" b="b"/>
            <a:pathLst>
              <a:path w="1587" h="407" extrusionOk="0">
                <a:moveTo>
                  <a:pt x="203" y="1"/>
                </a:moveTo>
                <a:cubicBezTo>
                  <a:pt x="91" y="1"/>
                  <a:pt x="1" y="91"/>
                  <a:pt x="1" y="203"/>
                </a:cubicBezTo>
                <a:cubicBezTo>
                  <a:pt x="1" y="316"/>
                  <a:pt x="91" y="407"/>
                  <a:pt x="203" y="407"/>
                </a:cubicBezTo>
                <a:lnTo>
                  <a:pt x="1383" y="407"/>
                </a:lnTo>
                <a:cubicBezTo>
                  <a:pt x="1496" y="407"/>
                  <a:pt x="1587" y="316"/>
                  <a:pt x="1587" y="203"/>
                </a:cubicBezTo>
                <a:cubicBezTo>
                  <a:pt x="1587" y="91"/>
                  <a:pt x="1496" y="1"/>
                  <a:pt x="1383" y="1"/>
                </a:cubicBezTo>
                <a:close/>
              </a:path>
            </a:pathLst>
          </a:custGeom>
          <a:solidFill>
            <a:srgbClr val="53B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24"/>
          <p:cNvSpPr/>
          <p:nvPr/>
        </p:nvSpPr>
        <p:spPr>
          <a:xfrm>
            <a:off x="3435450" y="3768453"/>
            <a:ext cx="120996" cy="54505"/>
          </a:xfrm>
          <a:custGeom>
            <a:avLst/>
            <a:gdLst/>
            <a:ahLst/>
            <a:cxnLst/>
            <a:rect l="l" t="t" r="r" b="b"/>
            <a:pathLst>
              <a:path w="2746" h="1237" extrusionOk="0">
                <a:moveTo>
                  <a:pt x="172" y="0"/>
                </a:moveTo>
                <a:cubicBezTo>
                  <a:pt x="136" y="0"/>
                  <a:pt x="99" y="2"/>
                  <a:pt x="61" y="6"/>
                </a:cubicBezTo>
                <a:cubicBezTo>
                  <a:pt x="29" y="9"/>
                  <a:pt x="1" y="38"/>
                  <a:pt x="1" y="73"/>
                </a:cubicBezTo>
                <a:cubicBezTo>
                  <a:pt x="1" y="110"/>
                  <a:pt x="31" y="140"/>
                  <a:pt x="67" y="140"/>
                </a:cubicBezTo>
                <a:lnTo>
                  <a:pt x="71" y="140"/>
                </a:lnTo>
                <a:cubicBezTo>
                  <a:pt x="206" y="141"/>
                  <a:pt x="348" y="177"/>
                  <a:pt x="480" y="227"/>
                </a:cubicBezTo>
                <a:cubicBezTo>
                  <a:pt x="613" y="278"/>
                  <a:pt x="738" y="346"/>
                  <a:pt x="849" y="428"/>
                </a:cubicBezTo>
                <a:cubicBezTo>
                  <a:pt x="961" y="510"/>
                  <a:pt x="1056" y="608"/>
                  <a:pt x="1120" y="717"/>
                </a:cubicBezTo>
                <a:cubicBezTo>
                  <a:pt x="1186" y="826"/>
                  <a:pt x="1213" y="943"/>
                  <a:pt x="1206" y="1058"/>
                </a:cubicBezTo>
                <a:lnTo>
                  <a:pt x="1206" y="1063"/>
                </a:lnTo>
                <a:lnTo>
                  <a:pt x="1206" y="1067"/>
                </a:lnTo>
                <a:lnTo>
                  <a:pt x="1206" y="1076"/>
                </a:lnTo>
                <a:lnTo>
                  <a:pt x="1206" y="1079"/>
                </a:lnTo>
                <a:lnTo>
                  <a:pt x="1206" y="1082"/>
                </a:lnTo>
                <a:cubicBezTo>
                  <a:pt x="1206" y="1086"/>
                  <a:pt x="1207" y="1089"/>
                  <a:pt x="1208" y="1093"/>
                </a:cubicBezTo>
                <a:cubicBezTo>
                  <a:pt x="1209" y="1099"/>
                  <a:pt x="1209" y="1106"/>
                  <a:pt x="1212" y="1112"/>
                </a:cubicBezTo>
                <a:cubicBezTo>
                  <a:pt x="1213" y="1116"/>
                  <a:pt x="1214" y="1121"/>
                  <a:pt x="1217" y="1125"/>
                </a:cubicBezTo>
                <a:cubicBezTo>
                  <a:pt x="1219" y="1132"/>
                  <a:pt x="1221" y="1137"/>
                  <a:pt x="1223" y="1143"/>
                </a:cubicBezTo>
                <a:cubicBezTo>
                  <a:pt x="1225" y="1147"/>
                  <a:pt x="1228" y="1150"/>
                  <a:pt x="1229" y="1154"/>
                </a:cubicBezTo>
                <a:cubicBezTo>
                  <a:pt x="1232" y="1159"/>
                  <a:pt x="1235" y="1164"/>
                  <a:pt x="1239" y="1170"/>
                </a:cubicBezTo>
                <a:cubicBezTo>
                  <a:pt x="1242" y="1174"/>
                  <a:pt x="1246" y="1176"/>
                  <a:pt x="1248" y="1180"/>
                </a:cubicBezTo>
                <a:cubicBezTo>
                  <a:pt x="1252" y="1184"/>
                  <a:pt x="1255" y="1189"/>
                  <a:pt x="1260" y="1193"/>
                </a:cubicBezTo>
                <a:cubicBezTo>
                  <a:pt x="1265" y="1195"/>
                  <a:pt x="1269" y="1198"/>
                  <a:pt x="1273" y="1201"/>
                </a:cubicBezTo>
                <a:cubicBezTo>
                  <a:pt x="1278" y="1205"/>
                  <a:pt x="1281" y="1209"/>
                  <a:pt x="1286" y="1212"/>
                </a:cubicBezTo>
                <a:cubicBezTo>
                  <a:pt x="1290" y="1215"/>
                  <a:pt x="1295" y="1216"/>
                  <a:pt x="1299" y="1219"/>
                </a:cubicBezTo>
                <a:lnTo>
                  <a:pt x="1315" y="1226"/>
                </a:lnTo>
                <a:lnTo>
                  <a:pt x="1330" y="1230"/>
                </a:lnTo>
                <a:cubicBezTo>
                  <a:pt x="1335" y="1231"/>
                  <a:pt x="1340" y="1232"/>
                  <a:pt x="1346" y="1234"/>
                </a:cubicBezTo>
                <a:cubicBezTo>
                  <a:pt x="1352" y="1235"/>
                  <a:pt x="1358" y="1235"/>
                  <a:pt x="1363" y="1235"/>
                </a:cubicBezTo>
                <a:cubicBezTo>
                  <a:pt x="1368" y="1235"/>
                  <a:pt x="1372" y="1236"/>
                  <a:pt x="1377" y="1236"/>
                </a:cubicBezTo>
                <a:lnTo>
                  <a:pt x="1382" y="1236"/>
                </a:lnTo>
                <a:cubicBezTo>
                  <a:pt x="1387" y="1236"/>
                  <a:pt x="1391" y="1235"/>
                  <a:pt x="1397" y="1234"/>
                </a:cubicBezTo>
                <a:cubicBezTo>
                  <a:pt x="1402" y="1232"/>
                  <a:pt x="1408" y="1232"/>
                  <a:pt x="1413" y="1231"/>
                </a:cubicBezTo>
                <a:cubicBezTo>
                  <a:pt x="1418" y="1230"/>
                  <a:pt x="1423" y="1227"/>
                  <a:pt x="1429" y="1226"/>
                </a:cubicBezTo>
                <a:cubicBezTo>
                  <a:pt x="1434" y="1225"/>
                  <a:pt x="1440" y="1222"/>
                  <a:pt x="1444" y="1221"/>
                </a:cubicBezTo>
                <a:cubicBezTo>
                  <a:pt x="1449" y="1218"/>
                  <a:pt x="1454" y="1215"/>
                  <a:pt x="1459" y="1212"/>
                </a:cubicBezTo>
                <a:lnTo>
                  <a:pt x="1470" y="1204"/>
                </a:lnTo>
                <a:cubicBezTo>
                  <a:pt x="1475" y="1200"/>
                  <a:pt x="1479" y="1196"/>
                  <a:pt x="1484" y="1192"/>
                </a:cubicBezTo>
                <a:cubicBezTo>
                  <a:pt x="1488" y="1190"/>
                  <a:pt x="1490" y="1186"/>
                  <a:pt x="1494" y="1184"/>
                </a:cubicBezTo>
                <a:cubicBezTo>
                  <a:pt x="1498" y="1179"/>
                  <a:pt x="1501" y="1175"/>
                  <a:pt x="1505" y="1170"/>
                </a:cubicBezTo>
                <a:lnTo>
                  <a:pt x="1513" y="1158"/>
                </a:lnTo>
                <a:cubicBezTo>
                  <a:pt x="1515" y="1153"/>
                  <a:pt x="1518" y="1146"/>
                  <a:pt x="1520" y="1141"/>
                </a:cubicBezTo>
                <a:cubicBezTo>
                  <a:pt x="1521" y="1138"/>
                  <a:pt x="1524" y="1134"/>
                  <a:pt x="1526" y="1129"/>
                </a:cubicBezTo>
                <a:cubicBezTo>
                  <a:pt x="1529" y="1122"/>
                  <a:pt x="1530" y="1115"/>
                  <a:pt x="1531" y="1109"/>
                </a:cubicBezTo>
                <a:cubicBezTo>
                  <a:pt x="1532" y="1106"/>
                  <a:pt x="1534" y="1100"/>
                  <a:pt x="1534" y="1097"/>
                </a:cubicBezTo>
                <a:cubicBezTo>
                  <a:pt x="1535" y="1090"/>
                  <a:pt x="1535" y="1084"/>
                  <a:pt x="1535" y="1076"/>
                </a:cubicBezTo>
                <a:cubicBezTo>
                  <a:pt x="1535" y="1072"/>
                  <a:pt x="1536" y="1068"/>
                  <a:pt x="1536" y="1064"/>
                </a:cubicBezTo>
                <a:lnTo>
                  <a:pt x="1536" y="1060"/>
                </a:lnTo>
                <a:cubicBezTo>
                  <a:pt x="1529" y="944"/>
                  <a:pt x="1556" y="827"/>
                  <a:pt x="1622" y="718"/>
                </a:cubicBezTo>
                <a:cubicBezTo>
                  <a:pt x="1685" y="609"/>
                  <a:pt x="1781" y="512"/>
                  <a:pt x="1893" y="429"/>
                </a:cubicBezTo>
                <a:cubicBezTo>
                  <a:pt x="2004" y="347"/>
                  <a:pt x="2129" y="279"/>
                  <a:pt x="2262" y="228"/>
                </a:cubicBezTo>
                <a:cubicBezTo>
                  <a:pt x="2394" y="178"/>
                  <a:pt x="2536" y="142"/>
                  <a:pt x="2671" y="141"/>
                </a:cubicBezTo>
                <a:lnTo>
                  <a:pt x="2675" y="141"/>
                </a:lnTo>
                <a:cubicBezTo>
                  <a:pt x="2707" y="141"/>
                  <a:pt x="2737" y="116"/>
                  <a:pt x="2741" y="81"/>
                </a:cubicBezTo>
                <a:cubicBezTo>
                  <a:pt x="2745" y="42"/>
                  <a:pt x="2718" y="9"/>
                  <a:pt x="2681" y="6"/>
                </a:cubicBezTo>
                <a:cubicBezTo>
                  <a:pt x="2643" y="2"/>
                  <a:pt x="2606" y="0"/>
                  <a:pt x="2570" y="0"/>
                </a:cubicBezTo>
                <a:cubicBezTo>
                  <a:pt x="2445" y="0"/>
                  <a:pt x="2324" y="21"/>
                  <a:pt x="2206" y="52"/>
                </a:cubicBezTo>
                <a:cubicBezTo>
                  <a:pt x="2054" y="91"/>
                  <a:pt x="1906" y="151"/>
                  <a:pt x="1765" y="232"/>
                </a:cubicBezTo>
                <a:cubicBezTo>
                  <a:pt x="1626" y="314"/>
                  <a:pt x="1494" y="418"/>
                  <a:pt x="1389" y="557"/>
                </a:cubicBezTo>
                <a:cubicBezTo>
                  <a:pt x="1382" y="566"/>
                  <a:pt x="1376" y="575"/>
                  <a:pt x="1371" y="582"/>
                </a:cubicBezTo>
                <a:cubicBezTo>
                  <a:pt x="1365" y="574"/>
                  <a:pt x="1360" y="565"/>
                  <a:pt x="1354" y="557"/>
                </a:cubicBezTo>
                <a:cubicBezTo>
                  <a:pt x="1248" y="418"/>
                  <a:pt x="1115" y="314"/>
                  <a:pt x="977" y="232"/>
                </a:cubicBezTo>
                <a:cubicBezTo>
                  <a:pt x="838" y="150"/>
                  <a:pt x="690" y="91"/>
                  <a:pt x="536" y="52"/>
                </a:cubicBezTo>
                <a:cubicBezTo>
                  <a:pt x="418" y="21"/>
                  <a:pt x="297" y="0"/>
                  <a:pt x="1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24"/>
          <p:cNvSpPr/>
          <p:nvPr/>
        </p:nvSpPr>
        <p:spPr>
          <a:xfrm>
            <a:off x="3538645" y="3801984"/>
            <a:ext cx="120907" cy="54505"/>
          </a:xfrm>
          <a:custGeom>
            <a:avLst/>
            <a:gdLst/>
            <a:ahLst/>
            <a:cxnLst/>
            <a:rect l="l" t="t" r="r" b="b"/>
            <a:pathLst>
              <a:path w="2744" h="1237" extrusionOk="0">
                <a:moveTo>
                  <a:pt x="167" y="0"/>
                </a:moveTo>
                <a:cubicBezTo>
                  <a:pt x="132" y="0"/>
                  <a:pt x="96" y="2"/>
                  <a:pt x="60" y="5"/>
                </a:cubicBezTo>
                <a:cubicBezTo>
                  <a:pt x="27" y="10"/>
                  <a:pt x="0" y="38"/>
                  <a:pt x="0" y="72"/>
                </a:cubicBezTo>
                <a:cubicBezTo>
                  <a:pt x="0" y="110"/>
                  <a:pt x="30" y="140"/>
                  <a:pt x="67" y="140"/>
                </a:cubicBezTo>
                <a:lnTo>
                  <a:pt x="69" y="140"/>
                </a:lnTo>
                <a:cubicBezTo>
                  <a:pt x="205" y="142"/>
                  <a:pt x="346" y="177"/>
                  <a:pt x="478" y="226"/>
                </a:cubicBezTo>
                <a:cubicBezTo>
                  <a:pt x="611" y="278"/>
                  <a:pt x="737" y="346"/>
                  <a:pt x="848" y="428"/>
                </a:cubicBezTo>
                <a:cubicBezTo>
                  <a:pt x="959" y="510"/>
                  <a:pt x="1055" y="608"/>
                  <a:pt x="1118" y="717"/>
                </a:cubicBezTo>
                <a:cubicBezTo>
                  <a:pt x="1184" y="826"/>
                  <a:pt x="1212" y="944"/>
                  <a:pt x="1204" y="1058"/>
                </a:cubicBezTo>
                <a:lnTo>
                  <a:pt x="1204" y="1063"/>
                </a:lnTo>
                <a:lnTo>
                  <a:pt x="1204" y="1067"/>
                </a:lnTo>
                <a:lnTo>
                  <a:pt x="1204" y="1077"/>
                </a:lnTo>
                <a:lnTo>
                  <a:pt x="1204" y="1079"/>
                </a:lnTo>
                <a:lnTo>
                  <a:pt x="1204" y="1082"/>
                </a:lnTo>
                <a:cubicBezTo>
                  <a:pt x="1204" y="1085"/>
                  <a:pt x="1205" y="1089"/>
                  <a:pt x="1207" y="1093"/>
                </a:cubicBezTo>
                <a:cubicBezTo>
                  <a:pt x="1208" y="1099"/>
                  <a:pt x="1208" y="1105"/>
                  <a:pt x="1210" y="1113"/>
                </a:cubicBezTo>
                <a:cubicBezTo>
                  <a:pt x="1212" y="1116"/>
                  <a:pt x="1214" y="1121"/>
                  <a:pt x="1215" y="1125"/>
                </a:cubicBezTo>
                <a:cubicBezTo>
                  <a:pt x="1218" y="1131"/>
                  <a:pt x="1219" y="1136"/>
                  <a:pt x="1221" y="1143"/>
                </a:cubicBezTo>
                <a:cubicBezTo>
                  <a:pt x="1224" y="1146"/>
                  <a:pt x="1226" y="1150"/>
                  <a:pt x="1228" y="1154"/>
                </a:cubicBezTo>
                <a:cubicBezTo>
                  <a:pt x="1230" y="1160"/>
                  <a:pt x="1234" y="1165"/>
                  <a:pt x="1238" y="1170"/>
                </a:cubicBezTo>
                <a:cubicBezTo>
                  <a:pt x="1240" y="1174"/>
                  <a:pt x="1244" y="1176"/>
                  <a:pt x="1246" y="1180"/>
                </a:cubicBezTo>
                <a:cubicBezTo>
                  <a:pt x="1250" y="1185"/>
                  <a:pt x="1254" y="1189"/>
                  <a:pt x="1260" y="1192"/>
                </a:cubicBezTo>
                <a:cubicBezTo>
                  <a:pt x="1264" y="1195"/>
                  <a:pt x="1267" y="1197"/>
                  <a:pt x="1271" y="1202"/>
                </a:cubicBezTo>
                <a:cubicBezTo>
                  <a:pt x="1276" y="1206"/>
                  <a:pt x="1280" y="1210"/>
                  <a:pt x="1285" y="1212"/>
                </a:cubicBezTo>
                <a:cubicBezTo>
                  <a:pt x="1289" y="1215"/>
                  <a:pt x="1294" y="1216"/>
                  <a:pt x="1297" y="1218"/>
                </a:cubicBezTo>
                <a:lnTo>
                  <a:pt x="1313" y="1226"/>
                </a:lnTo>
                <a:lnTo>
                  <a:pt x="1328" y="1230"/>
                </a:lnTo>
                <a:cubicBezTo>
                  <a:pt x="1333" y="1231"/>
                  <a:pt x="1338" y="1232"/>
                  <a:pt x="1345" y="1233"/>
                </a:cubicBezTo>
                <a:cubicBezTo>
                  <a:pt x="1351" y="1235"/>
                  <a:pt x="1357" y="1235"/>
                  <a:pt x="1362" y="1235"/>
                </a:cubicBezTo>
                <a:cubicBezTo>
                  <a:pt x="1367" y="1235"/>
                  <a:pt x="1371" y="1236"/>
                  <a:pt x="1376" y="1236"/>
                </a:cubicBezTo>
                <a:lnTo>
                  <a:pt x="1381" y="1236"/>
                </a:lnTo>
                <a:cubicBezTo>
                  <a:pt x="1386" y="1236"/>
                  <a:pt x="1389" y="1235"/>
                  <a:pt x="1395" y="1233"/>
                </a:cubicBezTo>
                <a:cubicBezTo>
                  <a:pt x="1400" y="1232"/>
                  <a:pt x="1407" y="1232"/>
                  <a:pt x="1412" y="1231"/>
                </a:cubicBezTo>
                <a:cubicBezTo>
                  <a:pt x="1417" y="1229"/>
                  <a:pt x="1422" y="1227"/>
                  <a:pt x="1428" y="1226"/>
                </a:cubicBezTo>
                <a:cubicBezTo>
                  <a:pt x="1433" y="1224"/>
                  <a:pt x="1439" y="1222"/>
                  <a:pt x="1443" y="1221"/>
                </a:cubicBezTo>
                <a:cubicBezTo>
                  <a:pt x="1448" y="1218"/>
                  <a:pt x="1453" y="1215"/>
                  <a:pt x="1458" y="1212"/>
                </a:cubicBezTo>
                <a:lnTo>
                  <a:pt x="1469" y="1204"/>
                </a:lnTo>
                <a:cubicBezTo>
                  <a:pt x="1474" y="1201"/>
                  <a:pt x="1479" y="1196"/>
                  <a:pt x="1482" y="1192"/>
                </a:cubicBezTo>
                <a:cubicBezTo>
                  <a:pt x="1486" y="1190"/>
                  <a:pt x="1489" y="1186"/>
                  <a:pt x="1492" y="1183"/>
                </a:cubicBezTo>
                <a:cubicBezTo>
                  <a:pt x="1496" y="1178"/>
                  <a:pt x="1500" y="1175"/>
                  <a:pt x="1504" y="1170"/>
                </a:cubicBezTo>
                <a:lnTo>
                  <a:pt x="1511" y="1158"/>
                </a:lnTo>
                <a:cubicBezTo>
                  <a:pt x="1514" y="1152"/>
                  <a:pt x="1516" y="1146"/>
                  <a:pt x="1519" y="1141"/>
                </a:cubicBezTo>
                <a:cubicBezTo>
                  <a:pt x="1520" y="1138"/>
                  <a:pt x="1523" y="1134"/>
                  <a:pt x="1525" y="1129"/>
                </a:cubicBezTo>
                <a:cubicBezTo>
                  <a:pt x="1527" y="1122"/>
                  <a:pt x="1528" y="1116"/>
                  <a:pt x="1530" y="1109"/>
                </a:cubicBezTo>
                <a:cubicBezTo>
                  <a:pt x="1531" y="1105"/>
                  <a:pt x="1532" y="1100"/>
                  <a:pt x="1532" y="1096"/>
                </a:cubicBezTo>
                <a:cubicBezTo>
                  <a:pt x="1533" y="1090"/>
                  <a:pt x="1533" y="1084"/>
                  <a:pt x="1533" y="1076"/>
                </a:cubicBezTo>
                <a:cubicBezTo>
                  <a:pt x="1533" y="1073"/>
                  <a:pt x="1535" y="1069"/>
                  <a:pt x="1535" y="1064"/>
                </a:cubicBezTo>
                <a:lnTo>
                  <a:pt x="1535" y="1059"/>
                </a:lnTo>
                <a:cubicBezTo>
                  <a:pt x="1527" y="945"/>
                  <a:pt x="1555" y="827"/>
                  <a:pt x="1620" y="718"/>
                </a:cubicBezTo>
                <a:cubicBezTo>
                  <a:pt x="1684" y="609"/>
                  <a:pt x="1780" y="512"/>
                  <a:pt x="1891" y="429"/>
                </a:cubicBezTo>
                <a:cubicBezTo>
                  <a:pt x="2002" y="347"/>
                  <a:pt x="2128" y="280"/>
                  <a:pt x="2261" y="228"/>
                </a:cubicBezTo>
                <a:cubicBezTo>
                  <a:pt x="2392" y="178"/>
                  <a:pt x="2534" y="143"/>
                  <a:pt x="2671" y="142"/>
                </a:cubicBezTo>
                <a:lnTo>
                  <a:pt x="2673" y="142"/>
                </a:lnTo>
                <a:cubicBezTo>
                  <a:pt x="2706" y="142"/>
                  <a:pt x="2735" y="116"/>
                  <a:pt x="2739" y="81"/>
                </a:cubicBezTo>
                <a:cubicBezTo>
                  <a:pt x="2743" y="41"/>
                  <a:pt x="2717" y="10"/>
                  <a:pt x="2680" y="5"/>
                </a:cubicBezTo>
                <a:cubicBezTo>
                  <a:pt x="2644" y="2"/>
                  <a:pt x="2608" y="0"/>
                  <a:pt x="2573" y="0"/>
                </a:cubicBezTo>
                <a:cubicBezTo>
                  <a:pt x="2447" y="0"/>
                  <a:pt x="2325" y="21"/>
                  <a:pt x="2205" y="51"/>
                </a:cubicBezTo>
                <a:cubicBezTo>
                  <a:pt x="2053" y="91"/>
                  <a:pt x="1904" y="152"/>
                  <a:pt x="1764" y="233"/>
                </a:cubicBezTo>
                <a:cubicBezTo>
                  <a:pt x="1624" y="314"/>
                  <a:pt x="1493" y="418"/>
                  <a:pt x="1387" y="557"/>
                </a:cubicBezTo>
                <a:cubicBezTo>
                  <a:pt x="1381" y="566"/>
                  <a:pt x="1375" y="575"/>
                  <a:pt x="1370" y="583"/>
                </a:cubicBezTo>
                <a:cubicBezTo>
                  <a:pt x="1363" y="573"/>
                  <a:pt x="1358" y="565"/>
                  <a:pt x="1352" y="557"/>
                </a:cubicBezTo>
                <a:cubicBezTo>
                  <a:pt x="1247" y="418"/>
                  <a:pt x="1114" y="314"/>
                  <a:pt x="976" y="233"/>
                </a:cubicBezTo>
                <a:cubicBezTo>
                  <a:pt x="836" y="151"/>
                  <a:pt x="688" y="91"/>
                  <a:pt x="534" y="51"/>
                </a:cubicBezTo>
                <a:cubicBezTo>
                  <a:pt x="414" y="21"/>
                  <a:pt x="292" y="0"/>
                  <a:pt x="1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24"/>
          <p:cNvSpPr/>
          <p:nvPr/>
        </p:nvSpPr>
        <p:spPr>
          <a:xfrm>
            <a:off x="3565963" y="3720953"/>
            <a:ext cx="120907" cy="54461"/>
          </a:xfrm>
          <a:custGeom>
            <a:avLst/>
            <a:gdLst/>
            <a:ahLst/>
            <a:cxnLst/>
            <a:rect l="l" t="t" r="r" b="b"/>
            <a:pathLst>
              <a:path w="2744" h="1236" extrusionOk="0">
                <a:moveTo>
                  <a:pt x="170" y="0"/>
                </a:moveTo>
                <a:cubicBezTo>
                  <a:pt x="134" y="0"/>
                  <a:pt x="97" y="2"/>
                  <a:pt x="60" y="6"/>
                </a:cubicBezTo>
                <a:cubicBezTo>
                  <a:pt x="27" y="10"/>
                  <a:pt x="0" y="37"/>
                  <a:pt x="0" y="72"/>
                </a:cubicBezTo>
                <a:cubicBezTo>
                  <a:pt x="0" y="109"/>
                  <a:pt x="30" y="140"/>
                  <a:pt x="67" y="140"/>
                </a:cubicBezTo>
                <a:lnTo>
                  <a:pt x="69" y="140"/>
                </a:lnTo>
                <a:cubicBezTo>
                  <a:pt x="205" y="141"/>
                  <a:pt x="347" y="177"/>
                  <a:pt x="478" y="227"/>
                </a:cubicBezTo>
                <a:cubicBezTo>
                  <a:pt x="612" y="278"/>
                  <a:pt x="737" y="345"/>
                  <a:pt x="848" y="427"/>
                </a:cubicBezTo>
                <a:cubicBezTo>
                  <a:pt x="959" y="509"/>
                  <a:pt x="1055" y="608"/>
                  <a:pt x="1119" y="717"/>
                </a:cubicBezTo>
                <a:cubicBezTo>
                  <a:pt x="1184" y="825"/>
                  <a:pt x="1213" y="943"/>
                  <a:pt x="1204" y="1059"/>
                </a:cubicBezTo>
                <a:lnTo>
                  <a:pt x="1204" y="1064"/>
                </a:lnTo>
                <a:lnTo>
                  <a:pt x="1204" y="1067"/>
                </a:lnTo>
                <a:lnTo>
                  <a:pt x="1204" y="1076"/>
                </a:lnTo>
                <a:lnTo>
                  <a:pt x="1204" y="1079"/>
                </a:lnTo>
                <a:lnTo>
                  <a:pt x="1204" y="1081"/>
                </a:lnTo>
                <a:cubicBezTo>
                  <a:pt x="1204" y="1085"/>
                  <a:pt x="1206" y="1089"/>
                  <a:pt x="1207" y="1092"/>
                </a:cubicBezTo>
                <a:cubicBezTo>
                  <a:pt x="1208" y="1100"/>
                  <a:pt x="1208" y="1106"/>
                  <a:pt x="1212" y="1112"/>
                </a:cubicBezTo>
                <a:cubicBezTo>
                  <a:pt x="1213" y="1116"/>
                  <a:pt x="1214" y="1121"/>
                  <a:pt x="1215" y="1125"/>
                </a:cubicBezTo>
                <a:cubicBezTo>
                  <a:pt x="1218" y="1131"/>
                  <a:pt x="1219" y="1136"/>
                  <a:pt x="1222" y="1143"/>
                </a:cubicBezTo>
                <a:cubicBezTo>
                  <a:pt x="1224" y="1147"/>
                  <a:pt x="1227" y="1151"/>
                  <a:pt x="1228" y="1154"/>
                </a:cubicBezTo>
                <a:cubicBezTo>
                  <a:pt x="1230" y="1159"/>
                  <a:pt x="1234" y="1164"/>
                  <a:pt x="1238" y="1169"/>
                </a:cubicBezTo>
                <a:cubicBezTo>
                  <a:pt x="1240" y="1173"/>
                  <a:pt x="1244" y="1176"/>
                  <a:pt x="1247" y="1179"/>
                </a:cubicBezTo>
                <a:cubicBezTo>
                  <a:pt x="1251" y="1183"/>
                  <a:pt x="1254" y="1189"/>
                  <a:pt x="1260" y="1193"/>
                </a:cubicBezTo>
                <a:cubicBezTo>
                  <a:pt x="1264" y="1195"/>
                  <a:pt x="1268" y="1198"/>
                  <a:pt x="1271" y="1202"/>
                </a:cubicBezTo>
                <a:cubicBezTo>
                  <a:pt x="1277" y="1205"/>
                  <a:pt x="1280" y="1209"/>
                  <a:pt x="1285" y="1212"/>
                </a:cubicBezTo>
                <a:cubicBezTo>
                  <a:pt x="1289" y="1214"/>
                  <a:pt x="1294" y="1215"/>
                  <a:pt x="1298" y="1218"/>
                </a:cubicBezTo>
                <a:lnTo>
                  <a:pt x="1314" y="1225"/>
                </a:lnTo>
                <a:lnTo>
                  <a:pt x="1329" y="1229"/>
                </a:lnTo>
                <a:cubicBezTo>
                  <a:pt x="1334" y="1231"/>
                  <a:pt x="1339" y="1233"/>
                  <a:pt x="1346" y="1234"/>
                </a:cubicBezTo>
                <a:cubicBezTo>
                  <a:pt x="1351" y="1235"/>
                  <a:pt x="1357" y="1235"/>
                  <a:pt x="1362" y="1235"/>
                </a:cubicBezTo>
                <a:cubicBezTo>
                  <a:pt x="1367" y="1235"/>
                  <a:pt x="1371" y="1236"/>
                  <a:pt x="1376" y="1236"/>
                </a:cubicBezTo>
                <a:lnTo>
                  <a:pt x="1381" y="1236"/>
                </a:lnTo>
                <a:cubicBezTo>
                  <a:pt x="1386" y="1236"/>
                  <a:pt x="1391" y="1235"/>
                  <a:pt x="1396" y="1234"/>
                </a:cubicBezTo>
                <a:cubicBezTo>
                  <a:pt x="1401" y="1233"/>
                  <a:pt x="1407" y="1233"/>
                  <a:pt x="1412" y="1231"/>
                </a:cubicBezTo>
                <a:cubicBezTo>
                  <a:pt x="1417" y="1229"/>
                  <a:pt x="1422" y="1227"/>
                  <a:pt x="1428" y="1224"/>
                </a:cubicBezTo>
                <a:cubicBezTo>
                  <a:pt x="1434" y="1223"/>
                  <a:pt x="1439" y="1220"/>
                  <a:pt x="1443" y="1219"/>
                </a:cubicBezTo>
                <a:cubicBezTo>
                  <a:pt x="1448" y="1217"/>
                  <a:pt x="1453" y="1213"/>
                  <a:pt x="1458" y="1210"/>
                </a:cubicBezTo>
                <a:lnTo>
                  <a:pt x="1469" y="1203"/>
                </a:lnTo>
                <a:cubicBezTo>
                  <a:pt x="1474" y="1199"/>
                  <a:pt x="1479" y="1195"/>
                  <a:pt x="1483" y="1192"/>
                </a:cubicBezTo>
                <a:cubicBezTo>
                  <a:pt x="1486" y="1189"/>
                  <a:pt x="1489" y="1184"/>
                  <a:pt x="1493" y="1182"/>
                </a:cubicBezTo>
                <a:cubicBezTo>
                  <a:pt x="1496" y="1177"/>
                  <a:pt x="1500" y="1173"/>
                  <a:pt x="1504" y="1168"/>
                </a:cubicBezTo>
                <a:lnTo>
                  <a:pt x="1511" y="1157"/>
                </a:lnTo>
                <a:cubicBezTo>
                  <a:pt x="1514" y="1152"/>
                  <a:pt x="1516" y="1145"/>
                  <a:pt x="1519" y="1140"/>
                </a:cubicBezTo>
                <a:cubicBezTo>
                  <a:pt x="1521" y="1136"/>
                  <a:pt x="1524" y="1132"/>
                  <a:pt x="1525" y="1127"/>
                </a:cubicBezTo>
                <a:cubicBezTo>
                  <a:pt x="1527" y="1121"/>
                  <a:pt x="1529" y="1115"/>
                  <a:pt x="1530" y="1108"/>
                </a:cubicBezTo>
                <a:cubicBezTo>
                  <a:pt x="1531" y="1105"/>
                  <a:pt x="1532" y="1099"/>
                  <a:pt x="1532" y="1095"/>
                </a:cubicBezTo>
                <a:cubicBezTo>
                  <a:pt x="1534" y="1089"/>
                  <a:pt x="1534" y="1082"/>
                  <a:pt x="1534" y="1075"/>
                </a:cubicBezTo>
                <a:cubicBezTo>
                  <a:pt x="1534" y="1071"/>
                  <a:pt x="1535" y="1067"/>
                  <a:pt x="1535" y="1064"/>
                </a:cubicBezTo>
                <a:lnTo>
                  <a:pt x="1535" y="1059"/>
                </a:lnTo>
                <a:cubicBezTo>
                  <a:pt x="1527" y="943"/>
                  <a:pt x="1555" y="825"/>
                  <a:pt x="1621" y="717"/>
                </a:cubicBezTo>
                <a:cubicBezTo>
                  <a:pt x="1684" y="607"/>
                  <a:pt x="1780" y="510"/>
                  <a:pt x="1892" y="427"/>
                </a:cubicBezTo>
                <a:cubicBezTo>
                  <a:pt x="2002" y="345"/>
                  <a:pt x="2128" y="278"/>
                  <a:pt x="2261" y="227"/>
                </a:cubicBezTo>
                <a:cubicBezTo>
                  <a:pt x="2393" y="177"/>
                  <a:pt x="2534" y="141"/>
                  <a:pt x="2671" y="140"/>
                </a:cubicBezTo>
                <a:lnTo>
                  <a:pt x="2673" y="140"/>
                </a:lnTo>
                <a:cubicBezTo>
                  <a:pt x="2706" y="140"/>
                  <a:pt x="2736" y="114"/>
                  <a:pt x="2739" y="79"/>
                </a:cubicBezTo>
                <a:cubicBezTo>
                  <a:pt x="2743" y="42"/>
                  <a:pt x="2717" y="10"/>
                  <a:pt x="2680" y="6"/>
                </a:cubicBezTo>
                <a:cubicBezTo>
                  <a:pt x="2643" y="2"/>
                  <a:pt x="2607" y="0"/>
                  <a:pt x="2570" y="0"/>
                </a:cubicBezTo>
                <a:cubicBezTo>
                  <a:pt x="2446" y="0"/>
                  <a:pt x="2324" y="21"/>
                  <a:pt x="2205" y="52"/>
                </a:cubicBezTo>
                <a:cubicBezTo>
                  <a:pt x="2053" y="92"/>
                  <a:pt x="1904" y="151"/>
                  <a:pt x="1764" y="232"/>
                </a:cubicBezTo>
                <a:cubicBezTo>
                  <a:pt x="1625" y="314"/>
                  <a:pt x="1493" y="417"/>
                  <a:pt x="1388" y="557"/>
                </a:cubicBezTo>
                <a:cubicBezTo>
                  <a:pt x="1381" y="565"/>
                  <a:pt x="1375" y="575"/>
                  <a:pt x="1370" y="583"/>
                </a:cubicBezTo>
                <a:cubicBezTo>
                  <a:pt x="1364" y="574"/>
                  <a:pt x="1359" y="564"/>
                  <a:pt x="1352" y="557"/>
                </a:cubicBezTo>
                <a:cubicBezTo>
                  <a:pt x="1247" y="417"/>
                  <a:pt x="1114" y="314"/>
                  <a:pt x="976" y="232"/>
                </a:cubicBezTo>
                <a:cubicBezTo>
                  <a:pt x="836" y="150"/>
                  <a:pt x="689" y="92"/>
                  <a:pt x="535" y="52"/>
                </a:cubicBezTo>
                <a:cubicBezTo>
                  <a:pt x="416" y="21"/>
                  <a:pt x="295" y="0"/>
                  <a:pt x="1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24"/>
          <p:cNvSpPr txBox="1"/>
          <p:nvPr/>
        </p:nvSpPr>
        <p:spPr>
          <a:xfrm>
            <a:off x="455250" y="4243249"/>
            <a:ext cx="1926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●"/>
            </a:pPr>
            <a:r>
              <a:rPr lang="en" sz="1200" b="0" i="0" u="none" strike="noStrike" cap="none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CHLOROPHYTUM</a:t>
            </a:r>
            <a:endParaRPr dirty="0">
              <a:solidFill>
                <a:schemeClr val="accent6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●"/>
            </a:pPr>
            <a:r>
              <a:rPr lang="en" sz="1200" b="0" i="0" u="none" strike="noStrike" cap="none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GLOXINIA</a:t>
            </a:r>
            <a:endParaRPr dirty="0">
              <a:solidFill>
                <a:schemeClr val="accent6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CRASSULA</a:t>
            </a:r>
            <a:endParaRPr sz="1200" b="0" i="0" u="none" strike="noStrike" cap="none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8" name="Google Shape;998;p24"/>
          <p:cNvSpPr txBox="1"/>
          <p:nvPr/>
        </p:nvSpPr>
        <p:spPr>
          <a:xfrm>
            <a:off x="6852428" y="1428172"/>
            <a:ext cx="1926600" cy="849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●"/>
            </a:pPr>
            <a:r>
              <a:rPr lang="en" sz="1200" b="0" i="0" u="none" strike="noStrike" cap="none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SALES PLEURS</a:t>
            </a:r>
            <a:endParaRPr dirty="0">
              <a:solidFill>
                <a:schemeClr val="accent4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●"/>
            </a:pPr>
            <a:r>
              <a:rPr lang="en" sz="1200" b="0" i="0" u="none" strike="noStrike" cap="none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PAULOWNIA</a:t>
            </a:r>
            <a:endParaRPr dirty="0">
              <a:solidFill>
                <a:schemeClr val="accent4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9" name="Google Shape;999;p24"/>
          <p:cNvSpPr txBox="1"/>
          <p:nvPr/>
        </p:nvSpPr>
        <p:spPr>
          <a:xfrm>
            <a:off x="462659" y="1286377"/>
            <a:ext cx="1926600" cy="88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●"/>
            </a:pPr>
            <a:r>
              <a:rPr lang="en" sz="1200" b="0" i="0" u="none" strike="noStrike" cap="none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LIERRE</a:t>
            </a:r>
            <a:endParaRPr dirty="0">
              <a:solidFill>
                <a:schemeClr val="accent3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CHEVREFEUILLES</a:t>
            </a:r>
            <a:endParaRPr dirty="0">
              <a:solidFill>
                <a:schemeClr val="accent3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●"/>
            </a:pPr>
            <a:r>
              <a:rPr lang="en" sz="1200" b="0" i="0" u="none" strike="noStrike" cap="none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ROSE GRIMPANTES</a:t>
            </a:r>
            <a:endParaRPr dirty="0">
              <a:solidFill>
                <a:schemeClr val="accent3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Fira Sans"/>
              <a:buChar char="●"/>
            </a:pPr>
            <a:r>
              <a:rPr lang="en" sz="1200" b="0" i="0" u="none" strike="noStrike" cap="none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GLYCINE</a:t>
            </a:r>
            <a:endParaRPr sz="1200" b="0" i="0" u="none" strike="noStrike" cap="none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0" name="Google Shape;1000;p24"/>
          <p:cNvSpPr txBox="1"/>
          <p:nvPr/>
        </p:nvSpPr>
        <p:spPr>
          <a:xfrm>
            <a:off x="6528925" y="4056725"/>
            <a:ext cx="25227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VIGNES JAPONAISES</a:t>
            </a:r>
            <a:endParaRPr sz="1200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</a:pPr>
            <a:r>
              <a:rPr lang="en" sz="1200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VIGNES CANADIENS</a:t>
            </a:r>
            <a:endParaRPr sz="1200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1" name="Google Shape;1001;p24"/>
          <p:cNvSpPr txBox="1"/>
          <p:nvPr/>
        </p:nvSpPr>
        <p:spPr>
          <a:xfrm>
            <a:off x="6677525" y="3426525"/>
            <a:ext cx="19620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200" b="1" i="0" u="none" strike="noStrike" cap="none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D.</a:t>
            </a:r>
            <a:r>
              <a:rPr lang="en" sz="22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 Vignes</a:t>
            </a:r>
            <a:r>
              <a:rPr lang="en" sz="2700" b="1" i="0" u="none" strike="noStrike" cap="none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700" b="1" i="0" u="none" strike="noStrike" cap="none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2" name="Google Shape;1002;p24"/>
          <p:cNvSpPr txBox="1"/>
          <p:nvPr/>
        </p:nvSpPr>
        <p:spPr>
          <a:xfrm>
            <a:off x="6238403" y="878098"/>
            <a:ext cx="2928975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B. ARBRES D’OMBRAGE</a:t>
            </a:r>
            <a:endParaRPr sz="2000" b="1" i="0" u="none" strike="noStrike" cap="none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3" name="Google Shape;1003;p24"/>
          <p:cNvSpPr txBox="1"/>
          <p:nvPr/>
        </p:nvSpPr>
        <p:spPr>
          <a:xfrm>
            <a:off x="393915" y="3493260"/>
            <a:ext cx="2619592" cy="75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C. PLANTES QUI PURIFIENT L’AIR</a:t>
            </a:r>
            <a:endParaRPr sz="2000" b="1" i="0" u="none" strike="noStrike" cap="none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4" name="Google Shape;1004;p24"/>
          <p:cNvSpPr txBox="1"/>
          <p:nvPr/>
        </p:nvSpPr>
        <p:spPr>
          <a:xfrm>
            <a:off x="393915" y="864314"/>
            <a:ext cx="6074076" cy="56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A. PLANTES GRIMPANTES</a:t>
            </a:r>
            <a:endParaRPr sz="2000" b="1" i="0" u="none" strike="noStrike" cap="none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5" name="Google Shape;1005;p24"/>
          <p:cNvSpPr txBox="1"/>
          <p:nvPr/>
        </p:nvSpPr>
        <p:spPr>
          <a:xfrm>
            <a:off x="5561338" y="2768463"/>
            <a:ext cx="8028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6" name="Google Shape;1006;p24" descr="Wisteria (glicină) "/>
          <p:cNvSpPr/>
          <p:nvPr/>
        </p:nvSpPr>
        <p:spPr>
          <a:xfrm>
            <a:off x="4567238" y="2566988"/>
            <a:ext cx="952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07" name="Google Shape;1007;p24" descr="Wisteria (glicină) "/>
          <p:cNvSpPr/>
          <p:nvPr/>
        </p:nvSpPr>
        <p:spPr>
          <a:xfrm>
            <a:off x="4719638" y="2719388"/>
            <a:ext cx="952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008" name="Google Shape;1008;p24" descr="Despre glicina mov numită și salcâm mov sau visteria - IdeiPractice.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877" y="2304211"/>
            <a:ext cx="1720957" cy="114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4" descr="Casa si gradina: Paulown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0436" y="2113274"/>
            <a:ext cx="1713726" cy="128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2248" y="3422821"/>
            <a:ext cx="1610964" cy="10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24" descr="Trandafir urcător Pink imagine 1 articol 21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95755" y="1647212"/>
            <a:ext cx="1297703" cy="129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24" descr="Paulownia Tree Could Become an Environmental Solution |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32137" y="1584392"/>
            <a:ext cx="1649074" cy="102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5014" y="3082236"/>
            <a:ext cx="1544453" cy="10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/>
          <p:nvPr/>
        </p:nvSpPr>
        <p:spPr>
          <a:xfrm>
            <a:off x="1778000" y="150320"/>
            <a:ext cx="5588000" cy="972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700" b="1" dirty="0">
                <a:latin typeface="Fira Sans"/>
                <a:ea typeface="Fira Sans"/>
                <a:cs typeface="Fira Sans"/>
                <a:sym typeface="Fira Sans"/>
              </a:rPr>
              <a:t>L’orientation de la maison selon les points cardinaux</a:t>
            </a:r>
            <a:endParaRPr sz="2700" b="1" i="0" u="none" strike="noStrike" cap="none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2" name="Google Shape;382;p22"/>
          <p:cNvSpPr txBox="1"/>
          <p:nvPr/>
        </p:nvSpPr>
        <p:spPr>
          <a:xfrm>
            <a:off x="245675" y="3711676"/>
            <a:ext cx="1926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Bonne </a:t>
            </a:r>
            <a:r>
              <a:rPr lang="en" sz="1500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après</a:t>
            </a:r>
            <a:r>
              <a:rPr lang="en" sz="1500" b="0" i="0" u="none" strike="noStrike" cap="none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-midi </a:t>
            </a:r>
            <a:r>
              <a:rPr lang="en" sz="1500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lumière</a:t>
            </a:r>
            <a:r>
              <a:rPr lang="en" sz="1500" b="0" i="0" u="none" strike="noStrike" cap="none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 et la plus chaud </a:t>
            </a:r>
            <a:endParaRPr sz="1500" b="0" i="0" u="none" strike="noStrike" cap="none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6806950" y="2042650"/>
            <a:ext cx="21612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La cote E capte la majeure partie de la lumière du matin</a:t>
            </a:r>
            <a:r>
              <a:rPr lang="en" sz="1300" dirty="0">
                <a:solidFill>
                  <a:schemeClr val="accent4"/>
                </a:solidFill>
                <a:highlight>
                  <a:srgbClr val="000000"/>
                </a:highlight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300" b="0" i="0" u="none" strike="noStrike" cap="none" dirty="0">
              <a:solidFill>
                <a:schemeClr val="accent4"/>
              </a:solidFill>
              <a:highlight>
                <a:srgbClr val="000000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4" name="Google Shape;384;p22"/>
          <p:cNvSpPr txBox="1"/>
          <p:nvPr/>
        </p:nvSpPr>
        <p:spPr>
          <a:xfrm>
            <a:off x="311700" y="1734086"/>
            <a:ext cx="19266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La partie la plus froide pendant toutes les s</a:t>
            </a:r>
            <a:r>
              <a:rPr lang="en" sz="1600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en" sz="1600" b="0" i="0" u="none" strike="noStrike" cap="none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sones </a:t>
            </a:r>
            <a:endParaRPr sz="1600" b="0" i="0" u="none" strike="noStrike" cap="none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5" name="Google Shape;385;p22"/>
          <p:cNvSpPr txBox="1"/>
          <p:nvPr/>
        </p:nvSpPr>
        <p:spPr>
          <a:xfrm>
            <a:off x="6825600" y="3950175"/>
            <a:ext cx="20067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Plus de chaleur en hiver</a:t>
            </a:r>
            <a:endParaRPr sz="1500" b="0" i="0" u="none" strike="noStrike" cap="none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7174500" y="3611325"/>
            <a:ext cx="13089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SUD</a:t>
            </a:r>
            <a:endParaRPr sz="3600" b="1" i="0" u="none" strike="noStrike" cap="none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7" name="Google Shape;387;p22"/>
          <p:cNvSpPr txBox="1"/>
          <p:nvPr/>
        </p:nvSpPr>
        <p:spPr>
          <a:xfrm>
            <a:off x="7113500" y="1430934"/>
            <a:ext cx="155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EST</a:t>
            </a:r>
            <a:endParaRPr sz="3600" b="1" i="0" u="none" strike="noStrike" cap="none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8" name="Google Shape;388;p22"/>
          <p:cNvSpPr txBox="1"/>
          <p:nvPr/>
        </p:nvSpPr>
        <p:spPr>
          <a:xfrm>
            <a:off x="311700" y="3285614"/>
            <a:ext cx="19266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OUEST</a:t>
            </a:r>
            <a:endParaRPr sz="3600" b="1" i="0" u="none" strike="noStrike" cap="none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9" name="Google Shape;389;p22"/>
          <p:cNvSpPr txBox="1"/>
          <p:nvPr/>
        </p:nvSpPr>
        <p:spPr>
          <a:xfrm>
            <a:off x="271650" y="1213813"/>
            <a:ext cx="20067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 NORD</a:t>
            </a:r>
            <a:endParaRPr sz="3600" b="1" i="0" u="none" strike="noStrike" cap="none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90" name="Google Shape;390;p2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33" y1="80317" x2="4333" y2="80317"/>
                        <a14:foregroundMark x1="5500" y1="79048" x2="5500" y2="79048"/>
                        <a14:foregroundMark x1="3167" y1="79683" x2="3167" y2="79683"/>
                        <a14:foregroundMark x1="3500" y1="81905" x2="3500" y2="81905"/>
                        <a14:foregroundMark x1="4833" y1="81905" x2="4833" y2="81905"/>
                        <a14:foregroundMark x1="94167" y1="93016" x2="94167" y2="93016"/>
                        <a14:foregroundMark x1="94500" y1="91429" x2="94500" y2="91429"/>
                        <a14:foregroundMark x1="93833" y1="95873" x2="93833" y2="95873"/>
                        <a14:foregroundMark x1="95167" y1="94921" x2="95167" y2="94921"/>
                        <a14:foregroundMark x1="96000" y1="65397" x2="96000" y2="65397"/>
                        <a14:foregroundMark x1="96167" y1="67302" x2="96167" y2="67302"/>
                        <a14:foregroundMark x1="96667" y1="65714" x2="96667" y2="65714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49526" y="879912"/>
            <a:ext cx="4659724" cy="32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A6825A3-10AE-6E32-6106-CA4D3F82C5DC}"/>
              </a:ext>
            </a:extLst>
          </p:cNvPr>
          <p:cNvSpPr/>
          <p:nvPr/>
        </p:nvSpPr>
        <p:spPr>
          <a:xfrm>
            <a:off x="188686" y="1213813"/>
            <a:ext cx="2264228" cy="1623730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8A69B7-17F8-2F02-35C9-D7628855B37B}"/>
              </a:ext>
            </a:extLst>
          </p:cNvPr>
          <p:cNvSpPr/>
          <p:nvPr/>
        </p:nvSpPr>
        <p:spPr>
          <a:xfrm>
            <a:off x="6753043" y="1386339"/>
            <a:ext cx="2264228" cy="162373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43C353-85CB-15FD-8AED-A538DE474D73}"/>
              </a:ext>
            </a:extLst>
          </p:cNvPr>
          <p:cNvSpPr/>
          <p:nvPr/>
        </p:nvSpPr>
        <p:spPr>
          <a:xfrm>
            <a:off x="6696836" y="3429161"/>
            <a:ext cx="2264228" cy="162373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09B08F-5351-FA47-A27D-8C36F3514E42}"/>
              </a:ext>
            </a:extLst>
          </p:cNvPr>
          <p:cNvSpPr/>
          <p:nvPr/>
        </p:nvSpPr>
        <p:spPr>
          <a:xfrm>
            <a:off x="98499" y="3227145"/>
            <a:ext cx="2264228" cy="162373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cology Infographics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045E6D"/>
      </a:lt2>
      <a:accent1>
        <a:srgbClr val="008499"/>
      </a:accent1>
      <a:accent2>
        <a:srgbClr val="A6E3E8"/>
      </a:accent2>
      <a:accent3>
        <a:srgbClr val="5D7C0A"/>
      </a:accent3>
      <a:accent4>
        <a:srgbClr val="87B212"/>
      </a:accent4>
      <a:accent5>
        <a:srgbClr val="C3D123"/>
      </a:accent5>
      <a:accent6>
        <a:srgbClr val="F7D7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1637</TotalTime>
  <Words>931</Words>
  <Application>Microsoft Office PowerPoint</Application>
  <PresentationFormat>On-screen Show (16:9)</PresentationFormat>
  <Paragraphs>152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Fira Sans</vt:lpstr>
      <vt:lpstr>Proxima Nova</vt:lpstr>
      <vt:lpstr>Proxima Nova Semibold</vt:lpstr>
      <vt:lpstr>Times New Roman</vt:lpstr>
      <vt:lpstr>Arial</vt:lpstr>
      <vt:lpstr>Ecology Infographics by Slidesgo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Bibliographie </vt:lpstr>
      <vt:lpstr>Bibliographie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Mitru Denisa</dc:creator>
  <cp:lastModifiedBy>Mitru Denisa</cp:lastModifiedBy>
  <cp:revision>5</cp:revision>
  <dcterms:modified xsi:type="dcterms:W3CDTF">2022-05-25T03:18:40Z</dcterms:modified>
</cp:coreProperties>
</file>